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6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2" autoAdjust="0"/>
  </p:normalViewPr>
  <p:slideViewPr>
    <p:cSldViewPr>
      <p:cViewPr>
        <p:scale>
          <a:sx n="66" d="100"/>
          <a:sy n="66" d="100"/>
        </p:scale>
        <p:origin x="-15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B469-81EC-4C6E-8804-62A31A6FC535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DA65B-A217-41F7-9D48-D030CED6F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A65B-A217-41F7-9D48-D030CED6F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DA65B-A217-41F7-9D48-D030CED6F6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s://atameken.kz/ru/services/44-rejting-obrazovatel-nyh-programm-vuz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eu.kz/en/news-and-events/637-ineu-odin-iz-luchshih-mnogoprofilnyh-vuzov-kazahstana.html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ineu.kz/en/achievements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iqaa-ranking.kz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eu.kz/en/bachelor-program/75-bachelor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eu.kz/en/youth-organization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eu.kz/en/mezhdunarodnoe-sotrudnichestvo/48-vuzy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eu.kz/en/mezhdunarodnoe-sotrudnichestvo/53-talent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eu.kz/en/mezhdunarodnoe-sotrudnichestvo/52-hiedtech.html" TargetMode="External"/><Relationship Id="rId5" Type="http://schemas.openxmlformats.org/officeDocument/2006/relationships/hyperlink" Target="http://ineu.kz/en/mezhdunarodnoe-sotrudnichestvo/51-erasmus-pawer.html" TargetMode="External"/><Relationship Id="rId4" Type="http://schemas.openxmlformats.org/officeDocument/2006/relationships/hyperlink" Target="http://ineu.kz/en/mezhdunarodnoe-sotrudnichestvo/418-diarkaz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rm.abit.ineu.kz/en/site/inde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093296"/>
            <a:ext cx="764704" cy="764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616530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MoveoSansCondW00-ExtraBold" pitchFamily="2" charset="0"/>
              </a:rPr>
              <a:t>InEU</a:t>
            </a:r>
            <a:r>
              <a:rPr lang="en-US" sz="3000" b="1" dirty="0" smtClean="0">
                <a:solidFill>
                  <a:srgbClr val="0070C0"/>
                </a:solidFill>
                <a:latin typeface="MoveoSansCondW00-ExtraBold" pitchFamily="2" charset="0"/>
              </a:rPr>
              <a:t> visibility</a:t>
            </a:r>
            <a:r>
              <a:rPr lang="ru-RU" sz="3000" b="1" dirty="0" smtClean="0">
                <a:solidFill>
                  <a:srgbClr val="0070C0"/>
                </a:solidFill>
                <a:latin typeface="MoveoSansCondW00-ExtraBold" pitchFamily="2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MoveoSansCondW00-ExtraBold" pitchFamily="2" charset="0"/>
              </a:rPr>
              <a:t>in ratings</a:t>
            </a:r>
            <a:endParaRPr lang="ru-RU" sz="3000" b="1" dirty="0">
              <a:solidFill>
                <a:srgbClr val="0070C0"/>
              </a:solidFill>
              <a:latin typeface="MoveoSansCondW00-ExtraB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56490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Atameken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National Chamber of Entrepreneurs has compiled a rating of educational programs of universities in Kazakhstan, where 14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InEU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educational programs received 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 expert rating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486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According to the rating of the Independent, the Quality Assurance Agency for Education in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InEU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recognized as one of the best multidisciplinary universities in Kazakhstan in 2020!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581128"/>
            <a:ext cx="57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InEU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has become the only private university in Kazakhstan, included in the QS rating of universities in Central Europe and Central Asia.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3429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MoveoSansCondW00-ExtraBold" pitchFamily="2" charset="0"/>
                <a:hlinkClick r:id="rId5"/>
              </a:rPr>
              <a:t>Click here</a:t>
            </a:r>
            <a:endParaRPr lang="ru-RU" sz="1400" dirty="0" smtClean="0">
              <a:solidFill>
                <a:schemeClr val="bg1"/>
              </a:solidFill>
              <a:latin typeface="MoveoSansCondW00-ExtraBold" pitchFamily="2" charset="0"/>
            </a:endParaRPr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7776" y="1340768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MoveoSansCondW00-ExtraBold" pitchFamily="2" charset="0"/>
                <a:hlinkClick r:id="rId6"/>
              </a:rPr>
              <a:t>Click here</a:t>
            </a:r>
            <a:endParaRPr lang="ru-RU" sz="1600" dirty="0" smtClean="0">
              <a:solidFill>
                <a:schemeClr val="bg1"/>
              </a:solidFill>
              <a:latin typeface="MoveoSansCondW00-ExtraBold" pitchFamily="2" charset="0"/>
            </a:endParaRPr>
          </a:p>
          <a:p>
            <a:endParaRPr lang="ru-RU" dirty="0"/>
          </a:p>
        </p:txBody>
      </p:sp>
      <p:pic>
        <p:nvPicPr>
          <p:cNvPr id="16" name="Рисунок 15" descr="png2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420888"/>
            <a:ext cx="1368152" cy="1368152"/>
          </a:xfrm>
          <a:prstGeom prst="rect">
            <a:avLst/>
          </a:prstGeom>
        </p:spPr>
      </p:pic>
      <p:pic>
        <p:nvPicPr>
          <p:cNvPr id="18" name="Рисунок 17" descr="png1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476672"/>
            <a:ext cx="1448205" cy="1296144"/>
          </a:xfrm>
          <a:prstGeom prst="rect">
            <a:avLst/>
          </a:prstGeom>
        </p:spPr>
      </p:pic>
      <p:pic>
        <p:nvPicPr>
          <p:cNvPr id="20" name="Рисунок 19" descr="qs-world-university-rankings-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592" y="4869160"/>
            <a:ext cx="1384575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Educational programs in ENGLISH LANGUAGE 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052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Jurisprudence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</a:p>
          <a:p>
            <a:endParaRPr lang="ru-RU" sz="2400" b="1" dirty="0">
              <a:solidFill>
                <a:srgbClr val="002060"/>
              </a:solidFill>
              <a:latin typeface="MoveoSansCondW00-ExtraB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5648" y="1340768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  bachelor </a:t>
            </a:r>
          </a:p>
          <a:p>
            <a:r>
              <a:rPr lang="en-US" sz="24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  master </a:t>
            </a:r>
          </a:p>
          <a:p>
            <a:r>
              <a:rPr lang="en-US" sz="24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   </a:t>
            </a:r>
            <a:r>
              <a:rPr lang="en-US" sz="2400" b="1" cap="all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sz="24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3012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more information, click here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ineu.kz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628800"/>
            <a:ext cx="1183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Click here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770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Student’s life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4077072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Interest clubs: literature club,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music club, volunteering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6531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Dormitory for students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25144"/>
            <a:ext cx="54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Computer classes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19675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hlinkClick r:id="rId4"/>
              </a:rPr>
              <a:t>     Your way to success</a:t>
            </a:r>
            <a:endParaRPr lang="ru-RU" sz="16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293096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Language Centers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88640" y="19888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MoveoSansCondW00-ExtraBold" pitchFamily="2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MoveoSansCondW00-ExtraBold" pitchFamily="2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Programming and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it-education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-171400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Business courses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EXCHANGE STUDENTS’ PROGRAM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ASIA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78092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USA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1328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EUROPE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78092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OTHER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10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780928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3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28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78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16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Universities-partners for academic mobility programs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284984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Over 1000 students participated in AM programs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oveoSansCondW00-ExtraBold" pitchFamily="2" charset="0"/>
                <a:hlinkClick r:id="rId3"/>
              </a:rPr>
              <a:t>Click here</a:t>
            </a:r>
            <a:endParaRPr lang="ru-RU" dirty="0">
              <a:solidFill>
                <a:schemeClr val="bg1"/>
              </a:solidFill>
              <a:latin typeface="MoveoSansCondW00-ExtraBold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328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Erasmus+ programs 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2048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EDUCATION FOR INDUSTRIAL AUTOMATIZATION AND ROBOTICS IN KAZAKHSTAN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0770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Paving the way to interregional mobility and ensuring relevance, quality and equity of access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73325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Modernization of higher education in Central Asia through new technologies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76672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Establishing Master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Programmes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in HRM and Talent Development in Central Asia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26876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veoSansCondW00-ExtraBold" pitchFamily="2" charset="0"/>
                <a:hlinkClick r:id="rId3"/>
              </a:rPr>
              <a:t>For more information</a:t>
            </a:r>
            <a:endParaRPr lang="ru-RU" sz="1200" dirty="0">
              <a:latin typeface="MoveoSansCondW00-ExtraBold" pitchFamily="2" charset="0"/>
            </a:endParaRPr>
          </a:p>
        </p:txBody>
      </p:sp>
      <p:sp>
        <p:nvSpPr>
          <p:cNvPr id="10" name="TextBox 9">
            <a:hlinkClick r:id="rId4"/>
          </p:cNvPr>
          <p:cNvSpPr txBox="1"/>
          <p:nvPr/>
        </p:nvSpPr>
        <p:spPr>
          <a:xfrm>
            <a:off x="5004048" y="306896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veoSansCondW00-ExtraBold" pitchFamily="2" charset="0"/>
                <a:hlinkClick r:id="rId4"/>
              </a:rPr>
              <a:t>For more information</a:t>
            </a:r>
            <a:endParaRPr lang="ru-RU" sz="1200" dirty="0">
              <a:latin typeface="MoveoSansCondW00-ExtraB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86916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veoSansCondW00-ExtraBold" pitchFamily="2" charset="0"/>
                <a:hlinkClick r:id="rId5"/>
              </a:rPr>
              <a:t>For more information</a:t>
            </a:r>
            <a:endParaRPr lang="ru-RU" sz="1200" dirty="0">
              <a:latin typeface="MoveoSansCondW00-ExtraBol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638132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oveoSansCondW00-ExtraBold" pitchFamily="2" charset="0"/>
                <a:hlinkClick r:id="rId6"/>
              </a:rPr>
              <a:t>For more information</a:t>
            </a:r>
            <a:endParaRPr lang="ru-RU" sz="1200" dirty="0">
              <a:latin typeface="MoveoSansCondW00-Extra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4288" y="5877272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oveoSansCondW00-ExtraBold" pitchFamily="2" charset="0"/>
                <a:hlinkClick r:id="rId3"/>
              </a:rPr>
              <a:t>ineu.kz</a:t>
            </a:r>
            <a:endParaRPr lang="ru-RU" sz="2400" dirty="0">
              <a:latin typeface="MoveoSansCondW00-Extra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206</Words>
  <Application>Microsoft Office PowerPoint</Application>
  <PresentationFormat>Экран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88</cp:revision>
  <dcterms:created xsi:type="dcterms:W3CDTF">2020-06-08T06:21:03Z</dcterms:created>
  <dcterms:modified xsi:type="dcterms:W3CDTF">2020-06-15T05:56:04Z</dcterms:modified>
</cp:coreProperties>
</file>