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1"/>
  </p:sldMasterIdLst>
  <p:notesMasterIdLst>
    <p:notesMasterId r:id="rId2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embeddedFontLst>
    <p:embeddedFont>
      <p:font typeface="Quicksand" charset="0"/>
      <p:regular r:id="rId30"/>
      <p:bold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A1417D9D-E370-4332-81CE-D2530449D2BC}">
  <a:tblStyle styleId="{A1417D9D-E370-4332-81CE-D2530449D2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hape 7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Shape 7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319175" y="2876425"/>
            <a:ext cx="66804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cxnSp>
        <p:nvCxnSpPr>
          <p:cNvPr id="10" name="Shape 10"/>
          <p:cNvCxnSpPr>
            <a:stCxn id="11" idx="4"/>
          </p:cNvCxnSpPr>
          <p:nvPr/>
        </p:nvCxnSpPr>
        <p:spPr>
          <a:xfrm>
            <a:off x="903750" y="3563700"/>
            <a:ext cx="0" cy="32943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/>
          <p:nvPr/>
        </p:nvSpPr>
        <p:spPr>
          <a:xfrm>
            <a:off x="769050" y="3294300"/>
            <a:ext cx="269400" cy="2694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key color">
  <p:cSld name="BLANK_1">
    <p:bg>
      <p:bgPr>
        <a:solidFill>
          <a:srgbClr val="39C0BA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hape 55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" name="Shape 56"/>
          <p:cNvSpPr/>
          <p:nvPr/>
        </p:nvSpPr>
        <p:spPr>
          <a:xfrm>
            <a:off x="808650" y="3333900"/>
            <a:ext cx="190200" cy="190200"/>
          </a:xfrm>
          <a:prstGeom prst="ellipse">
            <a:avLst/>
          </a:prstGeom>
          <a:solidFill>
            <a:srgbClr val="39C0BA"/>
          </a:solidFill>
          <a:ln w="952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530175" y="3077050"/>
            <a:ext cx="6767100" cy="70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530175" y="3710550"/>
            <a:ext cx="6927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15" name="Shape 15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/>
          <p:nvPr/>
        </p:nvSpPr>
        <p:spPr>
          <a:xfrm>
            <a:off x="493600" y="3018850"/>
            <a:ext cx="820200" cy="82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1633225" y="2882400"/>
            <a:ext cx="6700500" cy="10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406400" rtl="0">
              <a:spcBef>
                <a:spcPts val="600"/>
              </a:spcBef>
              <a:spcAft>
                <a:spcPts val="0"/>
              </a:spcAft>
              <a:buClr>
                <a:srgbClr val="39C0BA"/>
              </a:buClr>
              <a:buSzPts val="2800"/>
              <a:buChar char="◦"/>
              <a:defRPr sz="2800" i="1">
                <a:solidFill>
                  <a:srgbClr val="39C0BA"/>
                </a:solidFill>
              </a:defRPr>
            </a:lvl1pPr>
            <a:lvl2pPr marL="914400" lvl="1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▫"/>
              <a:defRPr sz="2800" i="1">
                <a:solidFill>
                  <a:srgbClr val="39C0BA"/>
                </a:solidFill>
              </a:defRPr>
            </a:lvl2pPr>
            <a:lvl3pPr marL="1371600" lvl="2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■"/>
              <a:defRPr sz="2800" i="1">
                <a:solidFill>
                  <a:srgbClr val="39C0BA"/>
                </a:solidFill>
              </a:defRPr>
            </a:lvl3pPr>
            <a:lvl4pPr marL="1828800" lvl="3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●"/>
              <a:defRPr sz="2800" i="1">
                <a:solidFill>
                  <a:srgbClr val="39C0BA"/>
                </a:solidFill>
              </a:defRPr>
            </a:lvl4pPr>
            <a:lvl5pPr marL="2286000" lvl="4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○"/>
              <a:defRPr sz="2800" i="1">
                <a:solidFill>
                  <a:srgbClr val="39C0BA"/>
                </a:solidFill>
              </a:defRPr>
            </a:lvl5pPr>
            <a:lvl6pPr marL="2743200" lvl="5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■"/>
              <a:defRPr sz="2800" i="1">
                <a:solidFill>
                  <a:srgbClr val="39C0BA"/>
                </a:solidFill>
              </a:defRPr>
            </a:lvl6pPr>
            <a:lvl7pPr marL="3200400" lvl="6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●"/>
              <a:defRPr sz="2800" i="1">
                <a:solidFill>
                  <a:srgbClr val="39C0BA"/>
                </a:solidFill>
              </a:defRPr>
            </a:lvl7pPr>
            <a:lvl8pPr marL="3657600" lvl="7" indent="-40640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○"/>
              <a:defRPr sz="2800" i="1">
                <a:solidFill>
                  <a:srgbClr val="39C0BA"/>
                </a:solidFill>
              </a:defRPr>
            </a:lvl8pPr>
            <a:lvl9pPr marL="4114800" lvl="8" indent="-40640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2800"/>
              <a:buChar char="■"/>
              <a:defRPr sz="2800" i="1">
                <a:solidFill>
                  <a:srgbClr val="39C0BA"/>
                </a:solidFill>
              </a:defRPr>
            </a:lvl9pPr>
          </a:lstStyle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/>
          <p:nvPr/>
        </p:nvSpPr>
        <p:spPr>
          <a:xfrm>
            <a:off x="493600" y="3018850"/>
            <a:ext cx="820200" cy="8202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Shape 21"/>
          <p:cNvSpPr txBox="1"/>
          <p:nvPr/>
        </p:nvSpPr>
        <p:spPr>
          <a:xfrm>
            <a:off x="208000" y="3096172"/>
            <a:ext cx="13062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“</a:t>
            </a:r>
            <a:endParaRPr sz="4800" b="1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hape 23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Shape 24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■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165475" y="1600200"/>
            <a:ext cx="33069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◦"/>
              <a:defRPr sz="2600"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 sz="2600"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71570" y="1600200"/>
            <a:ext cx="33069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◦"/>
              <a:defRPr sz="2600"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 sz="2600"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/>
          </a:p>
        </p:txBody>
      </p:sp>
      <p:cxnSp>
        <p:nvCxnSpPr>
          <p:cNvPr id="32" name="Shape 32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" name="Shape 33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1165475" y="1673975"/>
            <a:ext cx="2403600" cy="4893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692249" y="1673975"/>
            <a:ext cx="2403600" cy="4893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3"/>
          </p:nvPr>
        </p:nvSpPr>
        <p:spPr>
          <a:xfrm>
            <a:off x="6219023" y="1673975"/>
            <a:ext cx="2403600" cy="4893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45" name="Shape 45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165475" y="5775090"/>
            <a:ext cx="7521300" cy="578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cxnSp>
        <p:nvCxnSpPr>
          <p:cNvPr id="49" name="Shape 49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0" name="Shape 50"/>
          <p:cNvSpPr/>
          <p:nvPr/>
        </p:nvSpPr>
        <p:spPr>
          <a:xfrm>
            <a:off x="808650" y="5952850"/>
            <a:ext cx="190200" cy="1902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Shape 52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3" name="Shape 53"/>
          <p:cNvSpPr/>
          <p:nvPr/>
        </p:nvSpPr>
        <p:spPr>
          <a:xfrm>
            <a:off x="808650" y="3333900"/>
            <a:ext cx="190200" cy="1902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2E3037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■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slidescarnival.com/copyright-and-legal-information" TargetMode="External"/><Relationship Id="rId4" Type="http://schemas.openxmlformats.org/officeDocument/2006/relationships/hyperlink" Target="http://www.slidescarnival.com/help-use-presentation-templat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fonts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1319175" y="2876425"/>
            <a:ext cx="6680400" cy="15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dfgsdgf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hape 134"/>
          <p:cNvPicPr preferRelativeResize="0"/>
          <p:nvPr/>
        </p:nvPicPr>
        <p:blipFill rotWithShape="1">
          <a:blip r:embed="rId3">
            <a:alphaModFix amt="79000"/>
          </a:blip>
          <a:srcRect l="9861" t="20672" b="4320"/>
          <a:stretch/>
        </p:blipFill>
        <p:spPr>
          <a:xfrm>
            <a:off x="901875" y="0"/>
            <a:ext cx="82421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>
            <a:spLocks noGrp="1"/>
          </p:cNvSpPr>
          <p:nvPr>
            <p:ph type="body" idx="4294967295"/>
          </p:nvPr>
        </p:nvSpPr>
        <p:spPr>
          <a:xfrm>
            <a:off x="1171500" y="2894550"/>
            <a:ext cx="2653200" cy="1068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3F3F3"/>
                </a:solidFill>
              </a:rPr>
              <a:t>WANT BIG IMPACT?</a:t>
            </a:r>
            <a:endParaRPr sz="1800">
              <a:solidFill>
                <a:srgbClr val="F3F3F3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F3F3F3"/>
                </a:solidFill>
              </a:rPr>
              <a:t>Use big image.</a:t>
            </a:r>
            <a:endParaRPr sz="1800" b="1">
              <a:solidFill>
                <a:srgbClr val="F3F3F3"/>
              </a:solidFill>
            </a:endParaRPr>
          </a:p>
        </p:txBody>
      </p:sp>
      <p:grpSp>
        <p:nvGrpSpPr>
          <p:cNvPr id="136" name="Shape 136"/>
          <p:cNvGrpSpPr/>
          <p:nvPr/>
        </p:nvGrpSpPr>
        <p:grpSpPr>
          <a:xfrm>
            <a:off x="800299" y="-7800"/>
            <a:ext cx="190200" cy="6857700"/>
            <a:chOff x="808650" y="-7800"/>
            <a:chExt cx="190200" cy="6857700"/>
          </a:xfrm>
        </p:grpSpPr>
        <p:sp>
          <p:nvSpPr>
            <p:cNvPr id="137" name="Shape 137"/>
            <p:cNvSpPr/>
            <p:nvPr/>
          </p:nvSpPr>
          <p:spPr>
            <a:xfrm>
              <a:off x="808650" y="3333900"/>
              <a:ext cx="190200" cy="190200"/>
            </a:xfrm>
            <a:prstGeom prst="ellipse">
              <a:avLst/>
            </a:prstGeom>
            <a:solidFill>
              <a:srgbClr val="39C0BA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8" name="Shape 138"/>
            <p:cNvCxnSpPr>
              <a:endCxn id="137" idx="0"/>
            </p:cNvCxnSpPr>
            <p:nvPr/>
          </p:nvCxnSpPr>
          <p:spPr>
            <a:xfrm>
              <a:off x="903750" y="-7800"/>
              <a:ext cx="0" cy="334170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" name="Shape 139"/>
            <p:cNvCxnSpPr>
              <a:stCxn id="137" idx="4"/>
            </p:cNvCxnSpPr>
            <p:nvPr/>
          </p:nvCxnSpPr>
          <p:spPr>
            <a:xfrm>
              <a:off x="903750" y="3524100"/>
              <a:ext cx="0" cy="3325800"/>
            </a:xfrm>
            <a:prstGeom prst="straightConnector1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CHARTS TO EXPLAIN YOUR IDEAS</a:t>
            </a:r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3630808" y="2175900"/>
            <a:ext cx="2506200" cy="2506200"/>
          </a:xfrm>
          <a:prstGeom prst="ellipse">
            <a:avLst/>
          </a:prstGeom>
          <a:noFill/>
          <a:ln w="9525" cap="flat" cmpd="sng">
            <a:solidFill>
              <a:srgbClr val="F35B69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5B69"/>
                </a:solidFill>
                <a:latin typeface="Quicksand"/>
                <a:ea typeface="Quicksand"/>
                <a:cs typeface="Quicksand"/>
                <a:sym typeface="Quicksand"/>
              </a:rPr>
              <a:t>Gray</a:t>
            </a:r>
            <a:endParaRPr>
              <a:solidFill>
                <a:srgbClr val="F35B69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1369925" y="2175900"/>
            <a:ext cx="2506200" cy="2506200"/>
          </a:xfrm>
          <a:prstGeom prst="ellipse">
            <a:avLst/>
          </a:prstGeom>
          <a:noFill/>
          <a:ln w="9525" cap="flat" cmpd="sng">
            <a:solidFill>
              <a:srgbClr val="39C0BA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White</a:t>
            </a:r>
            <a:endParaRPr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5926743" y="2175900"/>
            <a:ext cx="2506200" cy="2506200"/>
          </a:xfrm>
          <a:prstGeom prst="ellipse">
            <a:avLst/>
          </a:prstGeom>
          <a:noFill/>
          <a:ln w="9525" cap="flat" cmpd="sng">
            <a:solidFill>
              <a:srgbClr val="6D9EEB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D9EEB"/>
                </a:solidFill>
                <a:latin typeface="Quicksand"/>
                <a:ea typeface="Quicksand"/>
                <a:cs typeface="Quicksand"/>
                <a:sym typeface="Quicksand"/>
              </a:rPr>
              <a:t>Black</a:t>
            </a:r>
            <a:endParaRPr>
              <a:solidFill>
                <a:srgbClr val="6D9EEB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53" name="Shape 153"/>
          <p:cNvGraphicFramePr/>
          <p:nvPr/>
        </p:nvGraphicFramePr>
        <p:xfrm>
          <a:off x="903800" y="2085975"/>
          <a:ext cx="7287700" cy="2672100"/>
        </p:xfrm>
        <a:graphic>
          <a:graphicData uri="http://schemas.openxmlformats.org/drawingml/2006/table">
            <a:tbl>
              <a:tblPr>
                <a:noFill/>
                <a:tableStyleId>{A1417D9D-E370-4332-81CE-D2530449D2BC}</a:tableStyleId>
              </a:tblPr>
              <a:tblGrid>
                <a:gridCol w="1821925"/>
                <a:gridCol w="1821925"/>
                <a:gridCol w="1821925"/>
                <a:gridCol w="1821925"/>
              </a:tblGrid>
              <a:tr h="668025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A</a:t>
                      </a: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B</a:t>
                      </a: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C</a:t>
                      </a: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68025">
                <a:tc>
                  <a:txBody>
                    <a:bodyPr/>
                    <a:lstStyle/>
                    <a:p>
                      <a:pPr marL="0" lvl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Yellow</a:t>
                      </a: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10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20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7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68025">
                <a:tc>
                  <a:txBody>
                    <a:bodyPr/>
                    <a:lstStyle/>
                    <a:p>
                      <a:pPr marL="0" lvl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Blue</a:t>
                      </a: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30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15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10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668025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Orange</a:t>
                      </a:r>
                      <a:endParaRPr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5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24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rgbClr val="F3F3F3"/>
                          </a:solidFill>
                          <a:latin typeface="Quicksand"/>
                          <a:ea typeface="Quicksand"/>
                          <a:cs typeface="Quicksand"/>
                          <a:sym typeface="Quicksand"/>
                        </a:rPr>
                        <a:t>16</a:t>
                      </a:r>
                      <a:endParaRPr b="1">
                        <a:solidFill>
                          <a:srgbClr val="F3F3F3"/>
                        </a:solidFill>
                        <a:latin typeface="Quicksand"/>
                        <a:ea typeface="Quicksand"/>
                        <a:cs typeface="Quicksand"/>
                        <a:sym typeface="Quicksan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99FA9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99FA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99FA9">
                          <a:alpha val="0"/>
                        </a:srgbClr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Shape 158" descr="mapa_linea_b-01.png"/>
          <p:cNvPicPr preferRelativeResize="0"/>
          <p:nvPr/>
        </p:nvPicPr>
        <p:blipFill>
          <a:blip r:embed="rId3">
            <a:alphaModFix amt="38000"/>
          </a:blip>
          <a:stretch>
            <a:fillRect/>
          </a:stretch>
        </p:blipFill>
        <p:spPr>
          <a:xfrm>
            <a:off x="1165475" y="1413101"/>
            <a:ext cx="7978526" cy="403179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2517200" y="2473650"/>
            <a:ext cx="702000" cy="2700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39C0B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our office</a:t>
            </a:r>
            <a:endParaRPr sz="800" b="1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161" name="Shape 161"/>
          <p:cNvGrpSpPr/>
          <p:nvPr/>
        </p:nvGrpSpPr>
        <p:grpSpPr>
          <a:xfrm>
            <a:off x="2018475" y="2678800"/>
            <a:ext cx="121500" cy="340500"/>
            <a:chOff x="1532100" y="3453325"/>
            <a:chExt cx="121500" cy="340500"/>
          </a:xfrm>
        </p:grpSpPr>
        <p:sp>
          <p:nvSpPr>
            <p:cNvPr id="162" name="Shape 162"/>
            <p:cNvSpPr/>
            <p:nvPr/>
          </p:nvSpPr>
          <p:spPr>
            <a:xfrm>
              <a:off x="1532100" y="3453325"/>
              <a:ext cx="121500" cy="121500"/>
            </a:xfrm>
            <a:prstGeom prst="ellipse">
              <a:avLst/>
            </a:prstGeom>
            <a:solidFill>
              <a:srgbClr val="39C0BA"/>
            </a:solidFill>
            <a:ln w="28575" cap="flat" cmpd="sng">
              <a:solidFill>
                <a:srgbClr val="2E30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3" name="Shape 163"/>
            <p:cNvCxnSpPr>
              <a:stCxn id="162" idx="4"/>
            </p:cNvCxnSpPr>
            <p:nvPr/>
          </p:nvCxnSpPr>
          <p:spPr>
            <a:xfrm>
              <a:off x="1592850" y="3574825"/>
              <a:ext cx="0" cy="219000"/>
            </a:xfrm>
            <a:prstGeom prst="straightConnector1">
              <a:avLst/>
            </a:prstGeom>
            <a:noFill/>
            <a:ln w="9525" cap="flat" cmpd="sng">
              <a:solidFill>
                <a:srgbClr val="999FA9"/>
              </a:solidFill>
              <a:prstDash val="solid"/>
              <a:round/>
              <a:headEnd type="none" w="sm" len="sm"/>
              <a:tailEnd type="oval" w="sm" len="sm"/>
            </a:ln>
          </p:spPr>
        </p:cxnSp>
      </p:grpSp>
      <p:grpSp>
        <p:nvGrpSpPr>
          <p:cNvPr id="164" name="Shape 164"/>
          <p:cNvGrpSpPr/>
          <p:nvPr/>
        </p:nvGrpSpPr>
        <p:grpSpPr>
          <a:xfrm>
            <a:off x="3435475" y="4055250"/>
            <a:ext cx="121500" cy="340500"/>
            <a:chOff x="1532100" y="3453325"/>
            <a:chExt cx="121500" cy="340500"/>
          </a:xfrm>
        </p:grpSpPr>
        <p:sp>
          <p:nvSpPr>
            <p:cNvPr id="165" name="Shape 165"/>
            <p:cNvSpPr/>
            <p:nvPr/>
          </p:nvSpPr>
          <p:spPr>
            <a:xfrm>
              <a:off x="1532100" y="3453325"/>
              <a:ext cx="121500" cy="121500"/>
            </a:xfrm>
            <a:prstGeom prst="ellipse">
              <a:avLst/>
            </a:prstGeom>
            <a:solidFill>
              <a:srgbClr val="39C0BA"/>
            </a:solidFill>
            <a:ln w="28575" cap="flat" cmpd="sng">
              <a:solidFill>
                <a:srgbClr val="2E30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6" name="Shape 166"/>
            <p:cNvCxnSpPr>
              <a:stCxn id="165" idx="4"/>
            </p:cNvCxnSpPr>
            <p:nvPr/>
          </p:nvCxnSpPr>
          <p:spPr>
            <a:xfrm>
              <a:off x="1592850" y="3574825"/>
              <a:ext cx="0" cy="219000"/>
            </a:xfrm>
            <a:prstGeom prst="straightConnector1">
              <a:avLst/>
            </a:prstGeom>
            <a:noFill/>
            <a:ln w="9525" cap="flat" cmpd="sng">
              <a:solidFill>
                <a:srgbClr val="999FA9"/>
              </a:solidFill>
              <a:prstDash val="solid"/>
              <a:round/>
              <a:headEnd type="none" w="sm" len="sm"/>
              <a:tailEnd type="oval" w="sm" len="sm"/>
            </a:ln>
          </p:spPr>
        </p:cxnSp>
      </p:grpSp>
      <p:grpSp>
        <p:nvGrpSpPr>
          <p:cNvPr id="167" name="Shape 167"/>
          <p:cNvGrpSpPr/>
          <p:nvPr/>
        </p:nvGrpSpPr>
        <p:grpSpPr>
          <a:xfrm>
            <a:off x="5136200" y="4264400"/>
            <a:ext cx="121500" cy="340500"/>
            <a:chOff x="1532100" y="3453325"/>
            <a:chExt cx="121500" cy="340500"/>
          </a:xfrm>
        </p:grpSpPr>
        <p:sp>
          <p:nvSpPr>
            <p:cNvPr id="168" name="Shape 168"/>
            <p:cNvSpPr/>
            <p:nvPr/>
          </p:nvSpPr>
          <p:spPr>
            <a:xfrm>
              <a:off x="1532100" y="3453325"/>
              <a:ext cx="121500" cy="121500"/>
            </a:xfrm>
            <a:prstGeom prst="ellipse">
              <a:avLst/>
            </a:prstGeom>
            <a:solidFill>
              <a:srgbClr val="39C0BA"/>
            </a:solidFill>
            <a:ln w="28575" cap="flat" cmpd="sng">
              <a:solidFill>
                <a:srgbClr val="2E30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69" name="Shape 169"/>
            <p:cNvCxnSpPr>
              <a:stCxn id="168" idx="4"/>
            </p:cNvCxnSpPr>
            <p:nvPr/>
          </p:nvCxnSpPr>
          <p:spPr>
            <a:xfrm>
              <a:off x="1592850" y="3574825"/>
              <a:ext cx="0" cy="219000"/>
            </a:xfrm>
            <a:prstGeom prst="straightConnector1">
              <a:avLst/>
            </a:prstGeom>
            <a:noFill/>
            <a:ln w="9525" cap="flat" cmpd="sng">
              <a:solidFill>
                <a:srgbClr val="999FA9"/>
              </a:solidFill>
              <a:prstDash val="solid"/>
              <a:round/>
              <a:headEnd type="none" w="sm" len="sm"/>
              <a:tailEnd type="oval" w="sm" len="sm"/>
            </a:ln>
          </p:spPr>
        </p:cxnSp>
      </p:grpSp>
      <p:grpSp>
        <p:nvGrpSpPr>
          <p:cNvPr id="170" name="Shape 170"/>
          <p:cNvGrpSpPr/>
          <p:nvPr/>
        </p:nvGrpSpPr>
        <p:grpSpPr>
          <a:xfrm>
            <a:off x="4511250" y="2338300"/>
            <a:ext cx="121500" cy="340500"/>
            <a:chOff x="1532100" y="3453325"/>
            <a:chExt cx="121500" cy="340500"/>
          </a:xfrm>
        </p:grpSpPr>
        <p:sp>
          <p:nvSpPr>
            <p:cNvPr id="171" name="Shape 171"/>
            <p:cNvSpPr/>
            <p:nvPr/>
          </p:nvSpPr>
          <p:spPr>
            <a:xfrm>
              <a:off x="1532100" y="3453325"/>
              <a:ext cx="121500" cy="121500"/>
            </a:xfrm>
            <a:prstGeom prst="ellipse">
              <a:avLst/>
            </a:prstGeom>
            <a:solidFill>
              <a:srgbClr val="39C0BA"/>
            </a:solidFill>
            <a:ln w="28575" cap="flat" cmpd="sng">
              <a:solidFill>
                <a:srgbClr val="2E30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2" name="Shape 172"/>
            <p:cNvCxnSpPr>
              <a:stCxn id="171" idx="4"/>
            </p:cNvCxnSpPr>
            <p:nvPr/>
          </p:nvCxnSpPr>
          <p:spPr>
            <a:xfrm>
              <a:off x="1592850" y="3574825"/>
              <a:ext cx="0" cy="219000"/>
            </a:xfrm>
            <a:prstGeom prst="straightConnector1">
              <a:avLst/>
            </a:prstGeom>
            <a:noFill/>
            <a:ln w="9525" cap="flat" cmpd="sng">
              <a:solidFill>
                <a:srgbClr val="999FA9"/>
              </a:solidFill>
              <a:prstDash val="solid"/>
              <a:round/>
              <a:headEnd type="none" w="sm" len="sm"/>
              <a:tailEnd type="oval" w="sm" len="sm"/>
            </a:ln>
          </p:spPr>
        </p:cxnSp>
      </p:grpSp>
      <p:grpSp>
        <p:nvGrpSpPr>
          <p:cNvPr id="173" name="Shape 173"/>
          <p:cNvGrpSpPr/>
          <p:nvPr/>
        </p:nvGrpSpPr>
        <p:grpSpPr>
          <a:xfrm>
            <a:off x="7078475" y="2874975"/>
            <a:ext cx="121500" cy="340500"/>
            <a:chOff x="1532100" y="3453325"/>
            <a:chExt cx="121500" cy="340500"/>
          </a:xfrm>
        </p:grpSpPr>
        <p:sp>
          <p:nvSpPr>
            <p:cNvPr id="174" name="Shape 174"/>
            <p:cNvSpPr/>
            <p:nvPr/>
          </p:nvSpPr>
          <p:spPr>
            <a:xfrm>
              <a:off x="1532100" y="3453325"/>
              <a:ext cx="121500" cy="121500"/>
            </a:xfrm>
            <a:prstGeom prst="ellipse">
              <a:avLst/>
            </a:prstGeom>
            <a:solidFill>
              <a:srgbClr val="39C0BA"/>
            </a:solidFill>
            <a:ln w="28575" cap="flat" cmpd="sng">
              <a:solidFill>
                <a:srgbClr val="2E30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5" name="Shape 175"/>
            <p:cNvCxnSpPr>
              <a:stCxn id="174" idx="4"/>
            </p:cNvCxnSpPr>
            <p:nvPr/>
          </p:nvCxnSpPr>
          <p:spPr>
            <a:xfrm>
              <a:off x="1592850" y="3574825"/>
              <a:ext cx="0" cy="219000"/>
            </a:xfrm>
            <a:prstGeom prst="straightConnector1">
              <a:avLst/>
            </a:prstGeom>
            <a:noFill/>
            <a:ln w="9525" cap="flat" cmpd="sng">
              <a:solidFill>
                <a:srgbClr val="999FA9"/>
              </a:solidFill>
              <a:prstDash val="solid"/>
              <a:round/>
              <a:headEnd type="none" w="sm" len="sm"/>
              <a:tailEnd type="oval" w="sm" len="sm"/>
            </a:ln>
          </p:spPr>
        </p:cxnSp>
      </p:grpSp>
      <p:grpSp>
        <p:nvGrpSpPr>
          <p:cNvPr id="176" name="Shape 176"/>
          <p:cNvGrpSpPr/>
          <p:nvPr/>
        </p:nvGrpSpPr>
        <p:grpSpPr>
          <a:xfrm>
            <a:off x="7901975" y="4395750"/>
            <a:ext cx="121500" cy="340500"/>
            <a:chOff x="1532100" y="3453325"/>
            <a:chExt cx="121500" cy="340500"/>
          </a:xfrm>
        </p:grpSpPr>
        <p:sp>
          <p:nvSpPr>
            <p:cNvPr id="177" name="Shape 177"/>
            <p:cNvSpPr/>
            <p:nvPr/>
          </p:nvSpPr>
          <p:spPr>
            <a:xfrm>
              <a:off x="1532100" y="3453325"/>
              <a:ext cx="121500" cy="121500"/>
            </a:xfrm>
            <a:prstGeom prst="ellipse">
              <a:avLst/>
            </a:prstGeom>
            <a:solidFill>
              <a:srgbClr val="39C0BA"/>
            </a:solidFill>
            <a:ln w="28575" cap="flat" cmpd="sng">
              <a:solidFill>
                <a:srgbClr val="2E303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78" name="Shape 178"/>
            <p:cNvCxnSpPr>
              <a:stCxn id="177" idx="4"/>
            </p:cNvCxnSpPr>
            <p:nvPr/>
          </p:nvCxnSpPr>
          <p:spPr>
            <a:xfrm>
              <a:off x="1592850" y="3574825"/>
              <a:ext cx="0" cy="219000"/>
            </a:xfrm>
            <a:prstGeom prst="straightConnector1">
              <a:avLst/>
            </a:prstGeom>
            <a:noFill/>
            <a:ln w="9525" cap="flat" cmpd="sng">
              <a:solidFill>
                <a:srgbClr val="999FA9"/>
              </a:solidFill>
              <a:prstDash val="solid"/>
              <a:round/>
              <a:headEnd type="none" w="sm" len="sm"/>
              <a:tailEnd type="oval" w="sm" len="sm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ctrTitle" idx="4294967295"/>
          </p:nvPr>
        </p:nvSpPr>
        <p:spPr>
          <a:xfrm>
            <a:off x="1377875" y="2655750"/>
            <a:ext cx="4776600" cy="15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>
                <a:solidFill>
                  <a:srgbClr val="2E3037"/>
                </a:solidFill>
              </a:rPr>
              <a:t>89,526,124</a:t>
            </a:r>
            <a:endParaRPr sz="6000" b="1">
              <a:solidFill>
                <a:srgbClr val="2E3037"/>
              </a:solidFill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ubTitle" idx="4294967295"/>
          </p:nvPr>
        </p:nvSpPr>
        <p:spPr>
          <a:xfrm>
            <a:off x="1377900" y="3786750"/>
            <a:ext cx="4776600" cy="132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Whoa! That’s a big number, aren’t you proud?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ctrTitle" idx="4294967295"/>
          </p:nvPr>
        </p:nvSpPr>
        <p:spPr>
          <a:xfrm>
            <a:off x="1284950" y="940200"/>
            <a:ext cx="7097100" cy="11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89,526,124$</a:t>
            </a:r>
            <a:endParaRPr sz="4800" b="1"/>
          </a:p>
        </p:txBody>
      </p:sp>
      <p:sp>
        <p:nvSpPr>
          <p:cNvPr id="190" name="Shape 190"/>
          <p:cNvSpPr txBox="1">
            <a:spLocks noGrp="1"/>
          </p:cNvSpPr>
          <p:nvPr>
            <p:ph type="subTitle" idx="4294967295"/>
          </p:nvPr>
        </p:nvSpPr>
        <p:spPr>
          <a:xfrm>
            <a:off x="1284950" y="1957947"/>
            <a:ext cx="70971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That’s a lot of money</a:t>
            </a:r>
            <a:endParaRPr sz="2400"/>
          </a:p>
        </p:txBody>
      </p:sp>
      <p:sp>
        <p:nvSpPr>
          <p:cNvPr id="191" name="Shape 191"/>
          <p:cNvSpPr txBox="1">
            <a:spLocks noGrp="1"/>
          </p:cNvSpPr>
          <p:nvPr>
            <p:ph type="ctrTitle" idx="4294967295"/>
          </p:nvPr>
        </p:nvSpPr>
        <p:spPr>
          <a:xfrm>
            <a:off x="1284950" y="4445404"/>
            <a:ext cx="7097100" cy="11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100%</a:t>
            </a:r>
            <a:endParaRPr sz="4800" b="1"/>
          </a:p>
        </p:txBody>
      </p:sp>
      <p:sp>
        <p:nvSpPr>
          <p:cNvPr id="192" name="Shape 192"/>
          <p:cNvSpPr txBox="1">
            <a:spLocks noGrp="1"/>
          </p:cNvSpPr>
          <p:nvPr>
            <p:ph type="subTitle" idx="4294967295"/>
          </p:nvPr>
        </p:nvSpPr>
        <p:spPr>
          <a:xfrm>
            <a:off x="1284950" y="5463150"/>
            <a:ext cx="70971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Total success!</a:t>
            </a:r>
            <a:endParaRPr sz="2400"/>
          </a:p>
        </p:txBody>
      </p:sp>
      <p:sp>
        <p:nvSpPr>
          <p:cNvPr id="193" name="Shape 193"/>
          <p:cNvSpPr txBox="1">
            <a:spLocks noGrp="1"/>
          </p:cNvSpPr>
          <p:nvPr>
            <p:ph type="ctrTitle" idx="4294967295"/>
          </p:nvPr>
        </p:nvSpPr>
        <p:spPr>
          <a:xfrm>
            <a:off x="1284950" y="2692802"/>
            <a:ext cx="7097100" cy="119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185,244 users</a:t>
            </a:r>
            <a:endParaRPr sz="4800" b="1"/>
          </a:p>
        </p:txBody>
      </p:sp>
      <p:sp>
        <p:nvSpPr>
          <p:cNvPr id="194" name="Shape 194"/>
          <p:cNvSpPr txBox="1">
            <a:spLocks noGrp="1"/>
          </p:cNvSpPr>
          <p:nvPr>
            <p:ph type="subTitle" idx="4294967295"/>
          </p:nvPr>
        </p:nvSpPr>
        <p:spPr>
          <a:xfrm>
            <a:off x="1284950" y="3710548"/>
            <a:ext cx="7097100" cy="61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And a lot of users</a:t>
            </a:r>
            <a:endParaRPr sz="2400"/>
          </a:p>
        </p:txBody>
      </p:sp>
      <p:sp>
        <p:nvSpPr>
          <p:cNvPr id="195" name="Shape 195"/>
          <p:cNvSpPr/>
          <p:nvPr/>
        </p:nvSpPr>
        <p:spPr>
          <a:xfrm>
            <a:off x="808650" y="5091713"/>
            <a:ext cx="190200" cy="1902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Shape 196"/>
          <p:cNvSpPr/>
          <p:nvPr/>
        </p:nvSpPr>
        <p:spPr>
          <a:xfrm>
            <a:off x="808650" y="1576088"/>
            <a:ext cx="190200" cy="1902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PROCESS IS EASY</a:t>
            </a:r>
            <a:endParaRPr/>
          </a:p>
        </p:txBody>
      </p:sp>
      <p:cxnSp>
        <p:nvCxnSpPr>
          <p:cNvPr id="202" name="Shape 202"/>
          <p:cNvCxnSpPr/>
          <p:nvPr/>
        </p:nvCxnSpPr>
        <p:spPr>
          <a:xfrm rot="10800000">
            <a:off x="1482251" y="4992908"/>
            <a:ext cx="0" cy="11592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lg" len="lg"/>
            <a:tailEnd type="oval" w="lg" len="lg"/>
          </a:ln>
        </p:spPr>
      </p:cxnSp>
      <p:cxnSp>
        <p:nvCxnSpPr>
          <p:cNvPr id="203" name="Shape 203"/>
          <p:cNvCxnSpPr/>
          <p:nvPr/>
        </p:nvCxnSpPr>
        <p:spPr>
          <a:xfrm rot="10800000">
            <a:off x="1482251" y="1607182"/>
            <a:ext cx="0" cy="11592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lg" len="lg"/>
            <a:tailEnd type="oval" w="lg" len="lg"/>
          </a:ln>
        </p:spPr>
      </p:cxnSp>
      <p:sp>
        <p:nvSpPr>
          <p:cNvPr id="204" name="Shape 204"/>
          <p:cNvSpPr txBox="1"/>
          <p:nvPr/>
        </p:nvSpPr>
        <p:spPr>
          <a:xfrm>
            <a:off x="2215650" y="3612950"/>
            <a:ext cx="23103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Second</a:t>
            </a:r>
            <a:endParaRPr sz="180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5" name="Shape 205"/>
          <p:cNvSpPr txBox="1"/>
          <p:nvPr/>
        </p:nvSpPr>
        <p:spPr>
          <a:xfrm>
            <a:off x="2215651" y="5305825"/>
            <a:ext cx="23103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Last</a:t>
            </a:r>
            <a:endParaRPr sz="180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06" name="Shape 206"/>
          <p:cNvSpPr txBox="1"/>
          <p:nvPr/>
        </p:nvSpPr>
        <p:spPr>
          <a:xfrm>
            <a:off x="2215650" y="1920075"/>
            <a:ext cx="23103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rPr>
              <a:t>First</a:t>
            </a:r>
            <a:endParaRPr sz="1800">
              <a:solidFill>
                <a:srgbClr val="F3F3F3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cxnSp>
        <p:nvCxnSpPr>
          <p:cNvPr id="207" name="Shape 207"/>
          <p:cNvCxnSpPr/>
          <p:nvPr/>
        </p:nvCxnSpPr>
        <p:spPr>
          <a:xfrm rot="10800000">
            <a:off x="1482251" y="3300045"/>
            <a:ext cx="0" cy="11592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lg" len="lg"/>
            <a:tailEnd type="oval" w="lg" len="lg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13" name="Shape 213"/>
          <p:cNvSpPr txBox="1">
            <a:spLocks noGrp="1"/>
          </p:cNvSpPr>
          <p:nvPr>
            <p:ph type="body" idx="1"/>
          </p:nvPr>
        </p:nvSpPr>
        <p:spPr>
          <a:xfrm>
            <a:off x="1165475" y="1673975"/>
            <a:ext cx="2403600" cy="16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14" name="Shape 214"/>
          <p:cNvSpPr txBox="1">
            <a:spLocks noGrp="1"/>
          </p:cNvSpPr>
          <p:nvPr>
            <p:ph type="body" idx="2"/>
          </p:nvPr>
        </p:nvSpPr>
        <p:spPr>
          <a:xfrm>
            <a:off x="3692250" y="1673975"/>
            <a:ext cx="2403600" cy="16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15" name="Shape 215"/>
          <p:cNvSpPr txBox="1">
            <a:spLocks noGrp="1"/>
          </p:cNvSpPr>
          <p:nvPr>
            <p:ph type="body" idx="3"/>
          </p:nvPr>
        </p:nvSpPr>
        <p:spPr>
          <a:xfrm>
            <a:off x="6219025" y="1673975"/>
            <a:ext cx="2403600" cy="16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1165475" y="3959975"/>
            <a:ext cx="2403600" cy="16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gold, butter and ripe lemons. In the spectrum of visible light, yellow is found between green and orange.</a:t>
            </a:r>
            <a:endParaRPr sz="1200"/>
          </a:p>
        </p:txBody>
      </p:sp>
      <p:sp>
        <p:nvSpPr>
          <p:cNvPr id="217" name="Shape 217"/>
          <p:cNvSpPr txBox="1">
            <a:spLocks noGrp="1"/>
          </p:cNvSpPr>
          <p:nvPr>
            <p:ph type="body" idx="2"/>
          </p:nvPr>
        </p:nvSpPr>
        <p:spPr>
          <a:xfrm>
            <a:off x="3692250" y="3959975"/>
            <a:ext cx="2403600" cy="16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colour of the clear sky and the deep sea. It is located between violet and green on the optical spectrum.</a:t>
            </a:r>
            <a:endParaRPr sz="1200"/>
          </a:p>
        </p:txBody>
      </p:sp>
      <p:sp>
        <p:nvSpPr>
          <p:cNvPr id="218" name="Shape 218"/>
          <p:cNvSpPr txBox="1">
            <a:spLocks noGrp="1"/>
          </p:cNvSpPr>
          <p:nvPr>
            <p:ph type="body" idx="3"/>
          </p:nvPr>
        </p:nvSpPr>
        <p:spPr>
          <a:xfrm>
            <a:off x="6219025" y="3959975"/>
            <a:ext cx="2403600" cy="160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/>
              <a:t>Is the color of blood, and because of this it has historically been associated with sacrifice, danger and courage. </a:t>
            </a:r>
            <a:endParaRPr sz="120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219" name="Shape 219"/>
          <p:cNvGrpSpPr/>
          <p:nvPr/>
        </p:nvGrpSpPr>
        <p:grpSpPr>
          <a:xfrm>
            <a:off x="1286531" y="1401045"/>
            <a:ext cx="391001" cy="382827"/>
            <a:chOff x="1236875" y="1623900"/>
            <a:chExt cx="465200" cy="455475"/>
          </a:xfrm>
        </p:grpSpPr>
        <p:sp>
          <p:nvSpPr>
            <p:cNvPr id="220" name="Shape 220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0" t="0" r="0" b="0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0" t="0" r="0" b="0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0" t="0" r="0" b="0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0" t="0" r="0" b="0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" name="Shape 227"/>
          <p:cNvGrpSpPr/>
          <p:nvPr/>
        </p:nvGrpSpPr>
        <p:grpSpPr>
          <a:xfrm>
            <a:off x="3848737" y="1404877"/>
            <a:ext cx="366458" cy="366437"/>
            <a:chOff x="1923675" y="1633650"/>
            <a:chExt cx="436000" cy="435975"/>
          </a:xfrm>
        </p:grpSpPr>
        <p:sp>
          <p:nvSpPr>
            <p:cNvPr id="228" name="Shape 228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Shape 229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Shape 230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Shape 231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Shape 232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Shape 233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4" name="Shape 234"/>
          <p:cNvSpPr/>
          <p:nvPr/>
        </p:nvSpPr>
        <p:spPr>
          <a:xfrm>
            <a:off x="1285549" y="3715565"/>
            <a:ext cx="336767" cy="336767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5" name="Shape 235"/>
          <p:cNvGrpSpPr/>
          <p:nvPr/>
        </p:nvGrpSpPr>
        <p:grpSpPr>
          <a:xfrm>
            <a:off x="3835131" y="3671574"/>
            <a:ext cx="299911" cy="424768"/>
            <a:chOff x="3979850" y="1598950"/>
            <a:chExt cx="356825" cy="505375"/>
          </a:xfrm>
        </p:grpSpPr>
        <p:sp>
          <p:nvSpPr>
            <p:cNvPr id="236" name="Shape 236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Shape 237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8" name="Shape 238"/>
          <p:cNvGrpSpPr/>
          <p:nvPr/>
        </p:nvGrpSpPr>
        <p:grpSpPr>
          <a:xfrm>
            <a:off x="6347846" y="3762663"/>
            <a:ext cx="395098" cy="242589"/>
            <a:chOff x="4595425" y="1707325"/>
            <a:chExt cx="470075" cy="288625"/>
          </a:xfrm>
        </p:grpSpPr>
        <p:sp>
          <p:nvSpPr>
            <p:cNvPr id="239" name="Shape 239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Shape 240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Shape 241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0" t="0" r="0" b="0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Shape 242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Shape 243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0" t="0" r="0" b="0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4" name="Shape 244"/>
          <p:cNvGrpSpPr/>
          <p:nvPr/>
        </p:nvGrpSpPr>
        <p:grpSpPr>
          <a:xfrm>
            <a:off x="6386412" y="1407706"/>
            <a:ext cx="369505" cy="369505"/>
            <a:chOff x="2594050" y="1631825"/>
            <a:chExt cx="439625" cy="439625"/>
          </a:xfrm>
        </p:grpSpPr>
        <p:sp>
          <p:nvSpPr>
            <p:cNvPr id="245" name="Shape 245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Shape 246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1165475" y="5775090"/>
            <a:ext cx="7521300" cy="57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36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3F3F3"/>
                </a:solidFill>
              </a:rPr>
              <a:t>You can copy&amp;paste graphs from </a:t>
            </a:r>
            <a:r>
              <a:rPr lang="en" u="sng">
                <a:solidFill>
                  <a:srgbClr val="F3F3F3"/>
                </a:solidFill>
                <a:hlinkClick r:id="rId3"/>
              </a:rPr>
              <a:t>Google Sheets</a:t>
            </a:r>
            <a:endParaRPr>
              <a:solidFill>
                <a:srgbClr val="F3F3F3"/>
              </a:solidFill>
            </a:endParaRPr>
          </a:p>
        </p:txBody>
      </p:sp>
      <p:pic>
        <p:nvPicPr>
          <p:cNvPr id="254" name="Shape 2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8238" y="152400"/>
            <a:ext cx="6867525" cy="569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4294967295"/>
          </p:nvPr>
        </p:nvSpPr>
        <p:spPr>
          <a:xfrm>
            <a:off x="1319400" y="3139850"/>
            <a:ext cx="3231300" cy="21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/>
              <a:t>ANDROID PROJECT</a:t>
            </a:r>
            <a:endParaRPr sz="1800"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260" name="Shape 260"/>
          <p:cNvSpPr/>
          <p:nvPr/>
        </p:nvSpPr>
        <p:spPr>
          <a:xfrm>
            <a:off x="5504225" y="1118675"/>
            <a:ext cx="2529000" cy="4474800"/>
          </a:xfrm>
          <a:prstGeom prst="rect">
            <a:avLst/>
          </a:prstGeom>
          <a:solidFill>
            <a:srgbClr val="2E30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Place your screenshot here</a:t>
            </a:r>
            <a:endParaRPr sz="1000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5381950" y="653113"/>
            <a:ext cx="2766776" cy="5551776"/>
          </a:xfrm>
          <a:custGeom>
            <a:avLst/>
            <a:gdLst/>
            <a:ahLst/>
            <a:cxnLst/>
            <a:rect l="0" t="0" r="0" b="0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noFill/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165475" y="704546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INSTRUCTIONS FOR USE</a:t>
            </a:r>
            <a:endParaRPr sz="2400"/>
          </a:p>
        </p:txBody>
      </p:sp>
      <p:sp>
        <p:nvSpPr>
          <p:cNvPr id="67" name="Shape 67"/>
          <p:cNvSpPr txBox="1"/>
          <p:nvPr/>
        </p:nvSpPr>
        <p:spPr>
          <a:xfrm>
            <a:off x="1165475" y="1736350"/>
            <a:ext cx="3451800" cy="3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EDIT IN GOOGLE SLIDES</a:t>
            </a:r>
            <a:endParaRPr sz="1200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Click on the button under the presentation preview that says "Use as Google Slides Theme".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You will get a copy of this document on your Google Drive and will be able to edit, add or delete slides.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You have to be signed in to your Google account.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5084225" y="1736350"/>
            <a:ext cx="3602400" cy="31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EDIT IN POWERPOINT®</a:t>
            </a:r>
            <a:endParaRPr sz="1200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Click on the button under the presentation preview that says "Download as PowerPoint template". You will get a .pptx file that you can edit in PowerPoint.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Remember to download and install the fonts used in this presentation (you’ll find the links to the font files needed in the </a:t>
            </a:r>
            <a:r>
              <a:rPr lang="en" sz="1200" u="sng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  <a:hlinkClick r:id="rId3" action="ppaction://hlinksldjump"/>
              </a:rPr>
              <a:t>Presentation design slide</a:t>
            </a: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)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9" name="Shape 69"/>
          <p:cNvSpPr txBox="1"/>
          <p:nvPr/>
        </p:nvSpPr>
        <p:spPr>
          <a:xfrm>
            <a:off x="1165475" y="4896525"/>
            <a:ext cx="7521300" cy="8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More info on how to use this template at </a:t>
            </a:r>
            <a:r>
              <a:rPr lang="en" sz="1200" b="1" u="sng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  <a:hlinkClick r:id="rId4"/>
              </a:rPr>
              <a:t>www.slidescarnival.com/help-use-presentation-template</a:t>
            </a:r>
            <a:endParaRPr sz="1200" b="1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This template is free to use under </a:t>
            </a:r>
            <a:r>
              <a:rPr lang="en" sz="1200" u="sng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  <a:hlinkClick r:id="rId5"/>
              </a:rPr>
              <a:t>Creative Commons Attribution license</a:t>
            </a: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. You can keep the Credits slide or mention SlidesCarnival and other resources used in a slide footer.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100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1000"/>
              </a:spcBef>
              <a:spcAft>
                <a:spcPts val="1000"/>
              </a:spcAft>
              <a:buNone/>
            </a:pP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/>
        </p:nvSpPr>
        <p:spPr>
          <a:xfrm>
            <a:off x="5715000" y="1572650"/>
            <a:ext cx="2131800" cy="3761400"/>
          </a:xfrm>
          <a:prstGeom prst="rect">
            <a:avLst/>
          </a:prstGeom>
          <a:solidFill>
            <a:srgbClr val="2E30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Place your screenshot here</a:t>
            </a:r>
            <a:endParaRPr sz="1000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67" name="Shape 267"/>
          <p:cNvSpPr txBox="1">
            <a:spLocks noGrp="1"/>
          </p:cNvSpPr>
          <p:nvPr>
            <p:ph type="body" idx="4294967295"/>
          </p:nvPr>
        </p:nvSpPr>
        <p:spPr>
          <a:xfrm>
            <a:off x="1319400" y="3139850"/>
            <a:ext cx="3231300" cy="21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/>
              <a:t>iPHONE PROJECT</a:t>
            </a:r>
            <a:endParaRPr sz="1800"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268" name="Shape 268"/>
          <p:cNvSpPr/>
          <p:nvPr/>
        </p:nvSpPr>
        <p:spPr>
          <a:xfrm>
            <a:off x="5523468" y="815563"/>
            <a:ext cx="2483749" cy="5226870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/>
        </p:nvSpPr>
        <p:spPr>
          <a:xfrm>
            <a:off x="5042175" y="1207850"/>
            <a:ext cx="3331800" cy="4450500"/>
          </a:xfrm>
          <a:prstGeom prst="rect">
            <a:avLst/>
          </a:prstGeom>
          <a:solidFill>
            <a:srgbClr val="2E30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Place your screenshot here</a:t>
            </a:r>
            <a:endParaRPr sz="1000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74" name="Shape 274"/>
          <p:cNvSpPr txBox="1">
            <a:spLocks noGrp="1"/>
          </p:cNvSpPr>
          <p:nvPr>
            <p:ph type="body" idx="4294967295"/>
          </p:nvPr>
        </p:nvSpPr>
        <p:spPr>
          <a:xfrm>
            <a:off x="1319400" y="3139850"/>
            <a:ext cx="3231300" cy="21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/>
              <a:t>TABLET PROJECT</a:t>
            </a:r>
            <a:endParaRPr sz="1800"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275" name="Shape 275"/>
          <p:cNvSpPr/>
          <p:nvPr/>
        </p:nvSpPr>
        <p:spPr>
          <a:xfrm>
            <a:off x="4788350" y="714030"/>
            <a:ext cx="3839439" cy="5429937"/>
          </a:xfrm>
          <a:custGeom>
            <a:avLst/>
            <a:gdLst/>
            <a:ahLst/>
            <a:cxnLst/>
            <a:rect l="0" t="0" r="0" b="0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noFill/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/>
          <p:nvPr/>
        </p:nvSpPr>
        <p:spPr>
          <a:xfrm>
            <a:off x="3889450" y="1642350"/>
            <a:ext cx="4717800" cy="3007500"/>
          </a:xfrm>
          <a:prstGeom prst="rect">
            <a:avLst/>
          </a:prstGeom>
          <a:solidFill>
            <a:srgbClr val="2E303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Place your screenshot here</a:t>
            </a:r>
            <a:endParaRPr sz="1000">
              <a:solidFill>
                <a:srgbClr val="39C0BA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81" name="Shape 281"/>
          <p:cNvSpPr txBox="1">
            <a:spLocks noGrp="1"/>
          </p:cNvSpPr>
          <p:nvPr>
            <p:ph type="body" idx="4294967295"/>
          </p:nvPr>
        </p:nvSpPr>
        <p:spPr>
          <a:xfrm>
            <a:off x="1319400" y="3139850"/>
            <a:ext cx="1895700" cy="21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 b="1"/>
              <a:t>DESKTOP PROJECT</a:t>
            </a:r>
            <a:endParaRPr sz="1800"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Show and explain your web, app or software projects using these gadget templates.</a:t>
            </a:r>
            <a:endParaRPr sz="1800"/>
          </a:p>
        </p:txBody>
      </p:sp>
      <p:sp>
        <p:nvSpPr>
          <p:cNvPr id="282" name="Shape 282"/>
          <p:cNvSpPr/>
          <p:nvPr/>
        </p:nvSpPr>
        <p:spPr>
          <a:xfrm>
            <a:off x="3678188" y="1429813"/>
            <a:ext cx="5140316" cy="4001795"/>
          </a:xfrm>
          <a:custGeom>
            <a:avLst/>
            <a:gdLst/>
            <a:ahLst/>
            <a:cxnLst/>
            <a:rect l="0" t="0" r="0" b="0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noFill/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>
            <a:spLocks noGrp="1"/>
          </p:cNvSpPr>
          <p:nvPr>
            <p:ph type="ctrTitle" idx="4294967295"/>
          </p:nvPr>
        </p:nvSpPr>
        <p:spPr>
          <a:xfrm>
            <a:off x="1336100" y="1679850"/>
            <a:ext cx="7337700" cy="1546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rgbClr val="2E3037"/>
                </a:solidFill>
              </a:rPr>
              <a:t>Thanks!</a:t>
            </a:r>
            <a:endParaRPr sz="2200" b="1">
              <a:solidFill>
                <a:srgbClr val="2E3037"/>
              </a:solidFill>
            </a:endParaRPr>
          </a:p>
        </p:txBody>
      </p:sp>
      <p:sp>
        <p:nvSpPr>
          <p:cNvPr id="288" name="Shape 288"/>
          <p:cNvSpPr txBox="1">
            <a:spLocks noGrp="1"/>
          </p:cNvSpPr>
          <p:nvPr>
            <p:ph type="subTitle" idx="4294967295"/>
          </p:nvPr>
        </p:nvSpPr>
        <p:spPr>
          <a:xfrm>
            <a:off x="1336100" y="3022650"/>
            <a:ext cx="7337700" cy="81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rgbClr val="F3F3F3"/>
                </a:solidFill>
              </a:rPr>
              <a:t>ANY QUESTIONS?</a:t>
            </a:r>
            <a:endParaRPr sz="3600" b="1">
              <a:solidFill>
                <a:srgbClr val="F3F3F3"/>
              </a:solidFill>
            </a:endParaRPr>
          </a:p>
        </p:txBody>
      </p:sp>
      <p:sp>
        <p:nvSpPr>
          <p:cNvPr id="289" name="Shape 289"/>
          <p:cNvSpPr txBox="1">
            <a:spLocks noGrp="1"/>
          </p:cNvSpPr>
          <p:nvPr>
            <p:ph type="body" idx="4294967295"/>
          </p:nvPr>
        </p:nvSpPr>
        <p:spPr>
          <a:xfrm>
            <a:off x="1336100" y="3797025"/>
            <a:ext cx="7337700" cy="11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3F3F3"/>
                </a:solidFill>
              </a:rPr>
              <a:t>You can find me at</a:t>
            </a:r>
            <a:endParaRPr sz="2200">
              <a:solidFill>
                <a:srgbClr val="F3F3F3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3F3F3"/>
                </a:solidFill>
              </a:rPr>
              <a:t>@username</a:t>
            </a:r>
            <a:endParaRPr sz="2200">
              <a:solidFill>
                <a:srgbClr val="F3F3F3"/>
              </a:solidFill>
            </a:endParaRPr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F3F3F3"/>
                </a:solidFill>
              </a:rPr>
              <a:t>user@mail.me</a:t>
            </a:r>
            <a:endParaRPr sz="22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3F3F3"/>
                </a:solidFill>
              </a:rPr>
              <a:t>Special thanks to all the people who made and released these awesome resources for free:</a:t>
            </a:r>
            <a:endParaRPr sz="2400">
              <a:solidFill>
                <a:srgbClr val="F3F3F3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2400"/>
              <a:buChar char="◦"/>
            </a:pPr>
            <a:r>
              <a:rPr lang="en" sz="2400">
                <a:solidFill>
                  <a:srgbClr val="F3F3F3"/>
                </a:solidFill>
              </a:rPr>
              <a:t>Presentation template by </a:t>
            </a:r>
            <a:r>
              <a:rPr lang="en" sz="2400" u="sng">
                <a:solidFill>
                  <a:srgbClr val="F3F3F3"/>
                </a:solidFill>
                <a:hlinkClick r:id="rId3"/>
              </a:rPr>
              <a:t>SlidesCarnival</a:t>
            </a:r>
            <a:endParaRPr sz="2400">
              <a:solidFill>
                <a:srgbClr val="F3F3F3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Char char="◦"/>
            </a:pPr>
            <a:r>
              <a:rPr lang="en" sz="2400">
                <a:solidFill>
                  <a:srgbClr val="F3F3F3"/>
                </a:solidFill>
              </a:rPr>
              <a:t>Photographs by </a:t>
            </a:r>
            <a:r>
              <a:rPr lang="en" sz="2400" u="sng">
                <a:solidFill>
                  <a:srgbClr val="F3F3F3"/>
                </a:solidFill>
                <a:hlinkClick r:id="rId4"/>
              </a:rPr>
              <a:t>Unsplash</a:t>
            </a:r>
            <a:endParaRPr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This presentations uses the following typographies and colors:</a:t>
            </a:r>
            <a:endParaRPr sz="1800">
              <a:solidFill>
                <a:srgbClr val="FFFFFF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◦"/>
            </a:pPr>
            <a:r>
              <a:rPr lang="en" sz="1800">
                <a:solidFill>
                  <a:srgbClr val="FFFFFF"/>
                </a:solidFill>
              </a:rPr>
              <a:t>Titles &amp; body copy: </a:t>
            </a:r>
            <a:r>
              <a:rPr lang="en" sz="1800" b="1">
                <a:solidFill>
                  <a:srgbClr val="FFFFFF"/>
                </a:solidFill>
              </a:rPr>
              <a:t>Quicksand</a:t>
            </a:r>
            <a:endParaRPr sz="1800" b="1">
              <a:solidFill>
                <a:srgbClr val="FFFFFF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You can download the fonts on this page:</a:t>
            </a:r>
            <a:endParaRPr sz="1800">
              <a:solidFill>
                <a:srgbClr val="FFFFFF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FFFFFF"/>
                </a:solidFill>
                <a:hlinkClick r:id="rId3"/>
              </a:rPr>
              <a:t>http://www.google.com/fonts#UsePlace:use/Collection:Quicksand:300,400,700</a:t>
            </a:r>
            <a:endParaRPr sz="1200">
              <a:solidFill>
                <a:srgbClr val="FFFFFF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Click on the “arrow button” that appears on the top right</a:t>
            </a:r>
            <a:endParaRPr sz="1800">
              <a:solidFill>
                <a:srgbClr val="FFFFFF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FFFFFF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800"/>
              <a:buChar char="◦"/>
            </a:pPr>
            <a:r>
              <a:rPr lang="en" sz="1800">
                <a:solidFill>
                  <a:srgbClr val="FFFFFF"/>
                </a:solidFill>
              </a:rPr>
              <a:t>Dark gray </a:t>
            </a:r>
            <a:r>
              <a:rPr lang="en" sz="1800" b="1">
                <a:solidFill>
                  <a:srgbClr val="2E3037"/>
                </a:solidFill>
                <a:highlight>
                  <a:srgbClr val="FFFFFF"/>
                </a:highlight>
              </a:rPr>
              <a:t>#2e3037</a:t>
            </a:r>
            <a:endParaRPr sz="1800" b="1">
              <a:solidFill>
                <a:srgbClr val="2E3037"/>
              </a:solidFill>
              <a:highlight>
                <a:srgbClr val="FFFFFF"/>
              </a:highlight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◦"/>
            </a:pPr>
            <a:r>
              <a:rPr lang="en" sz="1800">
                <a:solidFill>
                  <a:srgbClr val="FFFFFF"/>
                </a:solidFill>
              </a:rPr>
              <a:t>Aqua </a:t>
            </a:r>
            <a:r>
              <a:rPr lang="en" sz="1800" b="1">
                <a:solidFill>
                  <a:srgbClr val="39C0BA"/>
                </a:solidFill>
              </a:rPr>
              <a:t>#39c0ba</a:t>
            </a:r>
            <a:endParaRPr sz="1800" b="1">
              <a:solidFill>
                <a:srgbClr val="39C0BA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◦"/>
            </a:pPr>
            <a:r>
              <a:rPr lang="en" sz="1800">
                <a:solidFill>
                  <a:srgbClr val="FFFFFF"/>
                </a:solidFill>
              </a:rPr>
              <a:t>Salmon </a:t>
            </a:r>
            <a:r>
              <a:rPr lang="en" sz="1800" b="1">
                <a:solidFill>
                  <a:srgbClr val="F35B69"/>
                </a:solidFill>
              </a:rPr>
              <a:t>#f35b69</a:t>
            </a:r>
            <a:endParaRPr sz="1800" b="1">
              <a:solidFill>
                <a:srgbClr val="F35B69"/>
              </a:solidFill>
            </a:endParaRP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◦"/>
            </a:pPr>
            <a:r>
              <a:rPr lang="en" sz="1800">
                <a:solidFill>
                  <a:srgbClr val="FFFFFF"/>
                </a:solidFill>
              </a:rPr>
              <a:t>Blue </a:t>
            </a:r>
            <a:r>
              <a:rPr lang="en" sz="1800" b="1">
                <a:solidFill>
                  <a:srgbClr val="6D9EEB"/>
                </a:solidFill>
              </a:rPr>
              <a:t>#6d9eeb</a:t>
            </a:r>
            <a:endParaRPr sz="1800" b="1">
              <a:solidFill>
                <a:srgbClr val="6D9EEB"/>
              </a:solidFill>
            </a:endParaRPr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301" name="Shape 301"/>
          <p:cNvSpPr txBox="1"/>
          <p:nvPr/>
        </p:nvSpPr>
        <p:spPr>
          <a:xfrm>
            <a:off x="1165475" y="6070200"/>
            <a:ext cx="7674900" cy="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302" name="Shape 3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61550" y="3431338"/>
            <a:ext cx="847725" cy="333375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DESIGN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C0BA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/>
        </p:nvSpPr>
        <p:spPr>
          <a:xfrm>
            <a:off x="7104950" y="1305425"/>
            <a:ext cx="17127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 b="1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SlidesCarnival icons are editable shapes</a:t>
            </a:r>
            <a:r>
              <a:rPr lang="en" sz="9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. </a:t>
            </a: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This means that you can:</a:t>
            </a: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2857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Quicksand"/>
              <a:buChar char="●"/>
            </a:pPr>
            <a:r>
              <a:rPr lang="en" sz="9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Resize them without losing quality.</a:t>
            </a: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457200" lvl="0" indent="-28575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Quicksand"/>
              <a:buChar char="●"/>
            </a:pPr>
            <a:r>
              <a:rPr lang="en" sz="9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Change line color, width and style.</a:t>
            </a: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Isn’t that nice? :)</a:t>
            </a: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Examples:</a:t>
            </a: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grpSp>
        <p:nvGrpSpPr>
          <p:cNvPr id="309" name="Shape 309"/>
          <p:cNvGrpSpPr/>
          <p:nvPr/>
        </p:nvGrpSpPr>
        <p:grpSpPr>
          <a:xfrm>
            <a:off x="1399372" y="1242994"/>
            <a:ext cx="342903" cy="447293"/>
            <a:chOff x="590250" y="244200"/>
            <a:chExt cx="407975" cy="532175"/>
          </a:xfrm>
        </p:grpSpPr>
        <p:sp>
          <p:nvSpPr>
            <p:cNvPr id="310" name="Shape 310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0" t="0" r="0" b="0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Shape 311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Shape 312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0" t="0" r="0" b="0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Shape 313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Shape 314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Shape 315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Shape 316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Shape 317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Shape 318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Shape 319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0" t="0" r="0" b="0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Shape 320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Shape 321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Shape 322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Shape 323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0" t="0" r="0" b="0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4" name="Shape 324"/>
          <p:cNvGrpSpPr/>
          <p:nvPr/>
        </p:nvGrpSpPr>
        <p:grpSpPr>
          <a:xfrm>
            <a:off x="1942864" y="1309016"/>
            <a:ext cx="372594" cy="310144"/>
            <a:chOff x="1247825" y="322750"/>
            <a:chExt cx="443300" cy="369000"/>
          </a:xfrm>
        </p:grpSpPr>
        <p:sp>
          <p:nvSpPr>
            <p:cNvPr id="325" name="Shape 325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0" t="0" r="0" b="0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Shape 326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0" t="0" r="0" b="0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Shape 327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0" t="0" r="0" b="0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Shape 328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0" t="0" r="0" b="0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Shape 329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0" t="0" r="0" b="0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0" name="Shape 330"/>
          <p:cNvGrpSpPr/>
          <p:nvPr/>
        </p:nvGrpSpPr>
        <p:grpSpPr>
          <a:xfrm>
            <a:off x="2516042" y="1307482"/>
            <a:ext cx="356204" cy="313212"/>
            <a:chOff x="1929775" y="320925"/>
            <a:chExt cx="423800" cy="372650"/>
          </a:xfrm>
        </p:grpSpPr>
        <p:sp>
          <p:nvSpPr>
            <p:cNvPr id="331" name="Shape 331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0" t="0" r="0" b="0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Shape 332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0" t="0" r="0" b="0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Shape 333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0" t="0" r="0" b="0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Shape 334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0" t="0" r="0" b="0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Shape 335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0" t="0" r="0" b="0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36" name="Shape 336"/>
          <p:cNvSpPr/>
          <p:nvPr/>
        </p:nvSpPr>
        <p:spPr>
          <a:xfrm>
            <a:off x="3113345" y="1296229"/>
            <a:ext cx="291717" cy="335738"/>
          </a:xfrm>
          <a:custGeom>
            <a:avLst/>
            <a:gdLst/>
            <a:ahLst/>
            <a:cxnLst/>
            <a:rect l="0" t="0" r="0" b="0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Shape 337"/>
          <p:cNvSpPr/>
          <p:nvPr/>
        </p:nvSpPr>
        <p:spPr>
          <a:xfrm>
            <a:off x="3698313" y="1297258"/>
            <a:ext cx="251793" cy="333678"/>
          </a:xfrm>
          <a:custGeom>
            <a:avLst/>
            <a:gdLst/>
            <a:ahLst/>
            <a:cxnLst/>
            <a:rect l="0" t="0" r="0" b="0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8" name="Shape 338"/>
          <p:cNvGrpSpPr/>
          <p:nvPr/>
        </p:nvGrpSpPr>
        <p:grpSpPr>
          <a:xfrm>
            <a:off x="4785687" y="1272160"/>
            <a:ext cx="336767" cy="383835"/>
            <a:chOff x="4630125" y="278900"/>
            <a:chExt cx="400675" cy="456675"/>
          </a:xfrm>
        </p:grpSpPr>
        <p:sp>
          <p:nvSpPr>
            <p:cNvPr id="339" name="Shape 339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Shape 340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0" t="0" r="0" b="0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0" t="0" r="0" b="0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Shape 342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0" t="0" r="0" b="0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3" name="Shape 343"/>
          <p:cNvSpPr/>
          <p:nvPr/>
        </p:nvSpPr>
        <p:spPr>
          <a:xfrm>
            <a:off x="5326276" y="1295725"/>
            <a:ext cx="385895" cy="336746"/>
          </a:xfrm>
          <a:custGeom>
            <a:avLst/>
            <a:gdLst/>
            <a:ahLst/>
            <a:cxnLst/>
            <a:rect l="0" t="0" r="0" b="0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4" name="Shape 344"/>
          <p:cNvGrpSpPr/>
          <p:nvPr/>
        </p:nvGrpSpPr>
        <p:grpSpPr>
          <a:xfrm>
            <a:off x="1395299" y="1818716"/>
            <a:ext cx="342882" cy="418128"/>
            <a:chOff x="596350" y="929175"/>
            <a:chExt cx="407950" cy="497475"/>
          </a:xfrm>
        </p:grpSpPr>
        <p:sp>
          <p:nvSpPr>
            <p:cNvPr id="345" name="Shape 345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Shape 349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0" t="0" r="0" b="0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2" name="Shape 352"/>
          <p:cNvGrpSpPr/>
          <p:nvPr/>
        </p:nvGrpSpPr>
        <p:grpSpPr>
          <a:xfrm>
            <a:off x="2519615" y="1879631"/>
            <a:ext cx="349060" cy="298882"/>
            <a:chOff x="1934025" y="1001650"/>
            <a:chExt cx="415300" cy="355600"/>
          </a:xfrm>
        </p:grpSpPr>
        <p:sp>
          <p:nvSpPr>
            <p:cNvPr id="353" name="Shape 353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0" t="0" r="0" b="0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Shape 354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0" t="0" r="0" b="0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0" t="0" r="0" b="0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0" t="0" r="0" b="0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7" name="Shape 357"/>
          <p:cNvSpPr/>
          <p:nvPr/>
        </p:nvSpPr>
        <p:spPr>
          <a:xfrm>
            <a:off x="3083674" y="1854573"/>
            <a:ext cx="351077" cy="349039"/>
          </a:xfrm>
          <a:custGeom>
            <a:avLst/>
            <a:gdLst/>
            <a:ahLst/>
            <a:cxnLst/>
            <a:rect l="0" t="0" r="0" b="0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3649184" y="1871972"/>
            <a:ext cx="350068" cy="314242"/>
          </a:xfrm>
          <a:custGeom>
            <a:avLst/>
            <a:gdLst/>
            <a:ahLst/>
            <a:cxnLst/>
            <a:rect l="0" t="0" r="0" b="0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Shape 359"/>
          <p:cNvSpPr/>
          <p:nvPr/>
        </p:nvSpPr>
        <p:spPr>
          <a:xfrm>
            <a:off x="4219296" y="1874536"/>
            <a:ext cx="339835" cy="309115"/>
          </a:xfrm>
          <a:custGeom>
            <a:avLst/>
            <a:gdLst/>
            <a:ahLst/>
            <a:cxnLst/>
            <a:rect l="0" t="0" r="0" b="0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Shape 360"/>
          <p:cNvSpPr/>
          <p:nvPr/>
        </p:nvSpPr>
        <p:spPr>
          <a:xfrm>
            <a:off x="4795564" y="1877604"/>
            <a:ext cx="317310" cy="302979"/>
          </a:xfrm>
          <a:custGeom>
            <a:avLst/>
            <a:gdLst/>
            <a:ahLst/>
            <a:cxnLst/>
            <a:rect l="0" t="0" r="0" b="0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1" name="Shape 361"/>
          <p:cNvGrpSpPr/>
          <p:nvPr/>
        </p:nvGrpSpPr>
        <p:grpSpPr>
          <a:xfrm>
            <a:off x="5344010" y="1857106"/>
            <a:ext cx="350068" cy="350573"/>
            <a:chOff x="5294400" y="974850"/>
            <a:chExt cx="416500" cy="417100"/>
          </a:xfrm>
        </p:grpSpPr>
        <p:sp>
          <p:nvSpPr>
            <p:cNvPr id="362" name="Shape 362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0" t="0" r="0" b="0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0" t="0" r="0" b="0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4" name="Shape 364"/>
          <p:cNvGrpSpPr/>
          <p:nvPr/>
        </p:nvGrpSpPr>
        <p:grpSpPr>
          <a:xfrm>
            <a:off x="5867032" y="1817707"/>
            <a:ext cx="433992" cy="422729"/>
            <a:chOff x="5916675" y="927975"/>
            <a:chExt cx="516350" cy="502950"/>
          </a:xfrm>
        </p:grpSpPr>
        <p:sp>
          <p:nvSpPr>
            <p:cNvPr id="365" name="Shape 365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7" name="Shape 367"/>
          <p:cNvGrpSpPr/>
          <p:nvPr/>
        </p:nvGrpSpPr>
        <p:grpSpPr>
          <a:xfrm>
            <a:off x="1368676" y="2467120"/>
            <a:ext cx="391001" cy="264085"/>
            <a:chOff x="564675" y="1700625"/>
            <a:chExt cx="465200" cy="314200"/>
          </a:xfrm>
        </p:grpSpPr>
        <p:sp>
          <p:nvSpPr>
            <p:cNvPr id="368" name="Shape 368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0" t="0" r="0" b="0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Shape 369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0" t="0" r="0" b="0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1" name="Shape 371"/>
          <p:cNvGrpSpPr/>
          <p:nvPr/>
        </p:nvGrpSpPr>
        <p:grpSpPr>
          <a:xfrm>
            <a:off x="1933660" y="2402632"/>
            <a:ext cx="391001" cy="382827"/>
            <a:chOff x="1236875" y="1623900"/>
            <a:chExt cx="465200" cy="455475"/>
          </a:xfrm>
        </p:grpSpPr>
        <p:sp>
          <p:nvSpPr>
            <p:cNvPr id="372" name="Shape 372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0" t="0" r="0" b="0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Shape 37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0" t="0" r="0" b="0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Shape 374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0" t="0" r="0" b="0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Shape 375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0" t="0" r="0" b="0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Shape 376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Shape 377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0" t="0" r="0" b="0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0" t="0" r="0" b="0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9" name="Shape 379"/>
          <p:cNvGrpSpPr/>
          <p:nvPr/>
        </p:nvGrpSpPr>
        <p:grpSpPr>
          <a:xfrm>
            <a:off x="2510915" y="2410827"/>
            <a:ext cx="366458" cy="366437"/>
            <a:chOff x="1923675" y="1633650"/>
            <a:chExt cx="436000" cy="435975"/>
          </a:xfrm>
        </p:grpSpPr>
        <p:sp>
          <p:nvSpPr>
            <p:cNvPr id="380" name="Shape 380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0" t="0" r="0" b="0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0" t="0" r="0" b="0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Shape 383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0" t="0" r="0" b="0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Shape 384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0" t="0" r="0" b="0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Shape 385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0" t="0" r="0" b="0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6" name="Shape 386"/>
          <p:cNvGrpSpPr/>
          <p:nvPr/>
        </p:nvGrpSpPr>
        <p:grpSpPr>
          <a:xfrm>
            <a:off x="3074366" y="2409293"/>
            <a:ext cx="369505" cy="369505"/>
            <a:chOff x="2594050" y="1631825"/>
            <a:chExt cx="439625" cy="439625"/>
          </a:xfrm>
        </p:grpSpPr>
        <p:sp>
          <p:nvSpPr>
            <p:cNvPr id="387" name="Shape 387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Shape 388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Shape 389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Shape 390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1" name="Shape 391"/>
          <p:cNvSpPr/>
          <p:nvPr/>
        </p:nvSpPr>
        <p:spPr>
          <a:xfrm>
            <a:off x="3655824" y="2425715"/>
            <a:ext cx="336767" cy="336767"/>
          </a:xfrm>
          <a:custGeom>
            <a:avLst/>
            <a:gdLst/>
            <a:ahLst/>
            <a:cxnLst/>
            <a:rect l="0" t="0" r="0" b="0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2" name="Shape 392"/>
          <p:cNvGrpSpPr/>
          <p:nvPr/>
        </p:nvGrpSpPr>
        <p:grpSpPr>
          <a:xfrm>
            <a:off x="4239131" y="2381662"/>
            <a:ext cx="299911" cy="424768"/>
            <a:chOff x="3979850" y="1598950"/>
            <a:chExt cx="356825" cy="505375"/>
          </a:xfrm>
        </p:grpSpPr>
        <p:sp>
          <p:nvSpPr>
            <p:cNvPr id="393" name="Shape 393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0" t="0" r="0" b="0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0" t="0" r="0" b="0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5" name="Shape 395"/>
          <p:cNvGrpSpPr/>
          <p:nvPr/>
        </p:nvGrpSpPr>
        <p:grpSpPr>
          <a:xfrm>
            <a:off x="4756521" y="2472751"/>
            <a:ext cx="395098" cy="242589"/>
            <a:chOff x="4595425" y="1707325"/>
            <a:chExt cx="470075" cy="288625"/>
          </a:xfrm>
        </p:grpSpPr>
        <p:sp>
          <p:nvSpPr>
            <p:cNvPr id="396" name="Shape 396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Shape 397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Shape 398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0" t="0" r="0" b="0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Shape 399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0" t="0" r="0" b="0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Shape 400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0" t="0" r="0" b="0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1" name="Shape 401"/>
          <p:cNvGrpSpPr/>
          <p:nvPr/>
        </p:nvGrpSpPr>
        <p:grpSpPr>
          <a:xfrm>
            <a:off x="5340438" y="2413391"/>
            <a:ext cx="357234" cy="361310"/>
            <a:chOff x="5290150" y="1636700"/>
            <a:chExt cx="425025" cy="429875"/>
          </a:xfrm>
        </p:grpSpPr>
        <p:sp>
          <p:nvSpPr>
            <p:cNvPr id="402" name="Shape 402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0" t="0" r="0" b="0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Shape 403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0" t="0" r="0" b="0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4" name="Shape 404"/>
          <p:cNvGrpSpPr/>
          <p:nvPr/>
        </p:nvGrpSpPr>
        <p:grpSpPr>
          <a:xfrm>
            <a:off x="5904392" y="2402632"/>
            <a:ext cx="359272" cy="376691"/>
            <a:chOff x="5961125" y="1623900"/>
            <a:chExt cx="427450" cy="448175"/>
          </a:xfrm>
        </p:grpSpPr>
        <p:sp>
          <p:nvSpPr>
            <p:cNvPr id="405" name="Shape 405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0" t="0" r="0" b="0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Shape 406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0" t="0" r="0" b="0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Shape 407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Shape 408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0" t="0" r="0" b="0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Shape 409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0" t="0" r="0" b="0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Shape 410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0" t="0" r="0" b="0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Shape 411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0" t="0" r="0" b="0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" name="Shape 412"/>
          <p:cNvGrpSpPr/>
          <p:nvPr/>
        </p:nvGrpSpPr>
        <p:grpSpPr>
          <a:xfrm>
            <a:off x="6457084" y="2412361"/>
            <a:ext cx="383835" cy="363369"/>
            <a:chOff x="6618700" y="1635475"/>
            <a:chExt cx="456675" cy="432325"/>
          </a:xfrm>
        </p:grpSpPr>
        <p:sp>
          <p:nvSpPr>
            <p:cNvPr id="413" name="Shape 413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0" t="0" r="0" b="0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Shape 414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0" t="0" r="0" b="0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Shape 415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0" t="0" r="0" b="0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Shape 416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0" t="0" r="0" b="0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Shape 417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0" t="0" r="0" b="0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8" name="Shape 418"/>
          <p:cNvGrpSpPr/>
          <p:nvPr/>
        </p:nvGrpSpPr>
        <p:grpSpPr>
          <a:xfrm>
            <a:off x="1412172" y="2995773"/>
            <a:ext cx="304009" cy="326513"/>
            <a:chOff x="616425" y="2329600"/>
            <a:chExt cx="361700" cy="388475"/>
          </a:xfrm>
        </p:grpSpPr>
        <p:sp>
          <p:nvSpPr>
            <p:cNvPr id="419" name="Shape 419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0" t="0" r="0" b="0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Shape 420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0" t="0" r="0" b="0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Shape 421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Shape 422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0" t="0" r="0" b="0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Shape 423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0" t="0" r="0" b="0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Shape 424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0" t="0" r="0" b="0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Shape 425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0" t="0" r="0" b="0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Shape 426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0" t="0" r="0" b="0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7" name="Shape 427"/>
          <p:cNvGrpSpPr/>
          <p:nvPr/>
        </p:nvGrpSpPr>
        <p:grpSpPr>
          <a:xfrm>
            <a:off x="1968982" y="2998841"/>
            <a:ext cx="320378" cy="320378"/>
            <a:chOff x="1278900" y="2333250"/>
            <a:chExt cx="381175" cy="381175"/>
          </a:xfrm>
        </p:grpSpPr>
        <p:sp>
          <p:nvSpPr>
            <p:cNvPr id="428" name="Shape 428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Shape 429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Shape 430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Shape 431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0" t="0" r="0" b="0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2" name="Shape 432"/>
          <p:cNvGrpSpPr/>
          <p:nvPr/>
        </p:nvGrpSpPr>
        <p:grpSpPr>
          <a:xfrm>
            <a:off x="2533945" y="2998841"/>
            <a:ext cx="320399" cy="320378"/>
            <a:chOff x="1951075" y="2333250"/>
            <a:chExt cx="381200" cy="381175"/>
          </a:xfrm>
        </p:grpSpPr>
        <p:sp>
          <p:nvSpPr>
            <p:cNvPr id="433" name="Shape 433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0" t="0" r="0" b="0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Shape 434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Shape 436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0" t="0" r="0" b="0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7" name="Shape 437"/>
          <p:cNvGrpSpPr/>
          <p:nvPr/>
        </p:nvGrpSpPr>
        <p:grpSpPr>
          <a:xfrm>
            <a:off x="3098929" y="2998841"/>
            <a:ext cx="320378" cy="320378"/>
            <a:chOff x="2623275" y="2333250"/>
            <a:chExt cx="381175" cy="381175"/>
          </a:xfrm>
        </p:grpSpPr>
        <p:sp>
          <p:nvSpPr>
            <p:cNvPr id="438" name="Shape 438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0" t="0" r="0" b="0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0" t="0" r="0" b="0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Shape 441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0" t="0" r="0" b="0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" name="Shape 442"/>
          <p:cNvGrpSpPr/>
          <p:nvPr/>
        </p:nvGrpSpPr>
        <p:grpSpPr>
          <a:xfrm>
            <a:off x="3738634" y="2943578"/>
            <a:ext cx="170937" cy="426827"/>
            <a:chOff x="3384375" y="2267500"/>
            <a:chExt cx="203375" cy="507825"/>
          </a:xfrm>
        </p:grpSpPr>
        <p:sp>
          <p:nvSpPr>
            <p:cNvPr id="443" name="Shape 443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0" t="0" r="0" b="0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Shape 444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0" t="0" r="0" b="0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5" name="Shape 445"/>
          <p:cNvGrpSpPr/>
          <p:nvPr/>
        </p:nvGrpSpPr>
        <p:grpSpPr>
          <a:xfrm>
            <a:off x="4883941" y="2997811"/>
            <a:ext cx="140237" cy="318339"/>
            <a:chOff x="4747025" y="2332025"/>
            <a:chExt cx="166850" cy="378750"/>
          </a:xfrm>
        </p:grpSpPr>
        <p:sp>
          <p:nvSpPr>
            <p:cNvPr id="446" name="Shape 446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0" t="0" r="0" b="0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Shape 447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0" t="0" r="0" b="0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8" name="Shape 448"/>
          <p:cNvGrpSpPr/>
          <p:nvPr/>
        </p:nvGrpSpPr>
        <p:grpSpPr>
          <a:xfrm>
            <a:off x="4316414" y="2945616"/>
            <a:ext cx="145343" cy="422729"/>
            <a:chOff x="4071800" y="2269925"/>
            <a:chExt cx="172925" cy="502950"/>
          </a:xfrm>
        </p:grpSpPr>
        <p:sp>
          <p:nvSpPr>
            <p:cNvPr id="449" name="Shape 449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0" t="0" r="0" b="0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Shape 450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0" t="0" r="0" b="0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1" name="Shape 451"/>
          <p:cNvSpPr/>
          <p:nvPr/>
        </p:nvSpPr>
        <p:spPr>
          <a:xfrm>
            <a:off x="5359036" y="2990216"/>
            <a:ext cx="320378" cy="337776"/>
          </a:xfrm>
          <a:custGeom>
            <a:avLst/>
            <a:gdLst/>
            <a:ahLst/>
            <a:cxnLst/>
            <a:rect l="0" t="0" r="0" b="0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2" name="Shape 452"/>
          <p:cNvGrpSpPr/>
          <p:nvPr/>
        </p:nvGrpSpPr>
        <p:grpSpPr>
          <a:xfrm>
            <a:off x="5914121" y="2996277"/>
            <a:ext cx="345971" cy="325505"/>
            <a:chOff x="5972700" y="2330200"/>
            <a:chExt cx="411625" cy="387275"/>
          </a:xfrm>
        </p:grpSpPr>
        <p:sp>
          <p:nvSpPr>
            <p:cNvPr id="453" name="Shape 453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Shape 454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5" name="Shape 455"/>
          <p:cNvGrpSpPr/>
          <p:nvPr/>
        </p:nvGrpSpPr>
        <p:grpSpPr>
          <a:xfrm>
            <a:off x="1509418" y="3524406"/>
            <a:ext cx="109538" cy="399195"/>
            <a:chOff x="732125" y="2958550"/>
            <a:chExt cx="130325" cy="474950"/>
          </a:xfrm>
        </p:grpSpPr>
        <p:sp>
          <p:nvSpPr>
            <p:cNvPr id="456" name="Shape 456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0" t="0" r="0" b="0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Shape 457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0" t="0" r="0" b="0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Shape 458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Shape 459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Shape 460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Shape 462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0" t="0" r="0" b="0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4" name="Shape 464"/>
          <p:cNvSpPr/>
          <p:nvPr/>
        </p:nvSpPr>
        <p:spPr>
          <a:xfrm>
            <a:off x="2526338" y="3508635"/>
            <a:ext cx="335738" cy="430924"/>
          </a:xfrm>
          <a:custGeom>
            <a:avLst/>
            <a:gdLst/>
            <a:ahLst/>
            <a:cxnLst/>
            <a:rect l="0" t="0" r="0" b="0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Shape 465"/>
          <p:cNvSpPr/>
          <p:nvPr/>
        </p:nvSpPr>
        <p:spPr>
          <a:xfrm>
            <a:off x="2004830" y="3508635"/>
            <a:ext cx="248746" cy="430924"/>
          </a:xfrm>
          <a:custGeom>
            <a:avLst/>
            <a:gdLst/>
            <a:ahLst/>
            <a:cxnLst/>
            <a:rect l="0" t="0" r="0" b="0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6" name="Shape 466"/>
          <p:cNvGrpSpPr/>
          <p:nvPr/>
        </p:nvGrpSpPr>
        <p:grpSpPr>
          <a:xfrm>
            <a:off x="3065162" y="3537202"/>
            <a:ext cx="387933" cy="367467"/>
            <a:chOff x="2583100" y="2973775"/>
            <a:chExt cx="461550" cy="437200"/>
          </a:xfrm>
        </p:grpSpPr>
        <p:sp>
          <p:nvSpPr>
            <p:cNvPr id="467" name="Shape 467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0" t="0" r="0" b="0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Shape 468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0" t="0" r="0" b="0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9" name="Shape 469"/>
          <p:cNvSpPr/>
          <p:nvPr/>
        </p:nvSpPr>
        <p:spPr>
          <a:xfrm>
            <a:off x="4776106" y="3545997"/>
            <a:ext cx="356204" cy="356204"/>
          </a:xfrm>
          <a:custGeom>
            <a:avLst/>
            <a:gdLst/>
            <a:ahLst/>
            <a:cxnLst/>
            <a:rect l="0" t="0" r="0" b="0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70" name="Shape 470"/>
          <p:cNvGrpSpPr/>
          <p:nvPr/>
        </p:nvGrpSpPr>
        <p:grpSpPr>
          <a:xfrm>
            <a:off x="5304611" y="3565359"/>
            <a:ext cx="435022" cy="323445"/>
            <a:chOff x="5247525" y="3007275"/>
            <a:chExt cx="517575" cy="384825"/>
          </a:xfrm>
        </p:grpSpPr>
        <p:sp>
          <p:nvSpPr>
            <p:cNvPr id="471" name="Shape 471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0" t="0" r="0" b="0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Shape 472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0" t="0" r="0" b="0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3" name="Shape 473"/>
          <p:cNvGrpSpPr/>
          <p:nvPr/>
        </p:nvGrpSpPr>
        <p:grpSpPr>
          <a:xfrm>
            <a:off x="4215597" y="3546931"/>
            <a:ext cx="342882" cy="350068"/>
            <a:chOff x="3951850" y="2985350"/>
            <a:chExt cx="407950" cy="416500"/>
          </a:xfrm>
        </p:grpSpPr>
        <p:sp>
          <p:nvSpPr>
            <p:cNvPr id="474" name="Shape 474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0" t="0" r="0" b="0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Shape 475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0" t="0" r="0" b="0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Shape 476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0" t="0" r="0" b="0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Shape 477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0" t="0" r="0" b="0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8" name="Shape 478"/>
          <p:cNvGrpSpPr/>
          <p:nvPr/>
        </p:nvGrpSpPr>
        <p:grpSpPr>
          <a:xfrm>
            <a:off x="1372269" y="4136479"/>
            <a:ext cx="397136" cy="305017"/>
            <a:chOff x="568950" y="3686775"/>
            <a:chExt cx="472500" cy="362900"/>
          </a:xfrm>
        </p:grpSpPr>
        <p:sp>
          <p:nvSpPr>
            <p:cNvPr id="479" name="Shape 479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0" t="0" r="0" b="0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Shape 480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0" t="0" r="0" b="0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Shape 481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0" t="0" r="0" b="0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2" name="Shape 482"/>
          <p:cNvSpPr/>
          <p:nvPr/>
        </p:nvSpPr>
        <p:spPr>
          <a:xfrm>
            <a:off x="5949111" y="3529627"/>
            <a:ext cx="270221" cy="388962"/>
          </a:xfrm>
          <a:custGeom>
            <a:avLst/>
            <a:gdLst/>
            <a:ahLst/>
            <a:cxnLst/>
            <a:rect l="0" t="0" r="0" b="0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3" name="Shape 483"/>
          <p:cNvGrpSpPr/>
          <p:nvPr/>
        </p:nvGrpSpPr>
        <p:grpSpPr>
          <a:xfrm>
            <a:off x="1940321" y="4162072"/>
            <a:ext cx="377700" cy="253852"/>
            <a:chOff x="1244800" y="3717225"/>
            <a:chExt cx="449375" cy="302025"/>
          </a:xfrm>
        </p:grpSpPr>
        <p:sp>
          <p:nvSpPr>
            <p:cNvPr id="484" name="Shape 484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0" t="0" r="0" b="0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Shape 485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Shape 486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0" t="0" r="0" b="0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Shape 487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0" t="0" r="0" b="0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Shape 488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0" t="0" r="0" b="0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Shape 489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0" t="0" r="0" b="0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0" name="Shape 490"/>
          <p:cNvGrpSpPr/>
          <p:nvPr/>
        </p:nvGrpSpPr>
        <p:grpSpPr>
          <a:xfrm>
            <a:off x="2510411" y="4142614"/>
            <a:ext cx="367467" cy="287115"/>
            <a:chOff x="1923075" y="3694075"/>
            <a:chExt cx="437200" cy="341600"/>
          </a:xfrm>
        </p:grpSpPr>
        <p:sp>
          <p:nvSpPr>
            <p:cNvPr id="491" name="Shape 491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Shape 492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0" t="0" r="0" b="0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Shape 493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0" t="0" r="0" b="0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Shape 494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0" t="0" r="0" b="0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Shape 495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0" t="0" r="0" b="0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Shape 496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0" t="0" r="0" b="0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Shape 497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0" t="0" r="0" b="0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Shape 498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0" t="0" r="0" b="0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Shape 499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0" t="0" r="0" b="0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0" name="Shape 500"/>
          <p:cNvGrpSpPr/>
          <p:nvPr/>
        </p:nvGrpSpPr>
        <p:grpSpPr>
          <a:xfrm>
            <a:off x="3078967" y="4138013"/>
            <a:ext cx="360301" cy="295814"/>
            <a:chOff x="2599525" y="3688600"/>
            <a:chExt cx="428675" cy="351950"/>
          </a:xfrm>
        </p:grpSpPr>
        <p:sp>
          <p:nvSpPr>
            <p:cNvPr id="501" name="Shape 501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0" t="0" r="0" b="0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Shape 502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0" t="0" r="0" b="0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Shape 503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0" t="0" r="0" b="0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4" name="Shape 504"/>
          <p:cNvGrpSpPr/>
          <p:nvPr/>
        </p:nvGrpSpPr>
        <p:grpSpPr>
          <a:xfrm>
            <a:off x="3661350" y="4117546"/>
            <a:ext cx="333700" cy="329077"/>
            <a:chOff x="3292425" y="3664250"/>
            <a:chExt cx="397025" cy="391525"/>
          </a:xfrm>
        </p:grpSpPr>
        <p:sp>
          <p:nvSpPr>
            <p:cNvPr id="505" name="Shape 505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0" t="0" r="0" b="0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Shape 506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0" t="0" r="0" b="0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Shape 507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0" t="0" r="0" b="0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8" name="Shape 508"/>
          <p:cNvGrpSpPr/>
          <p:nvPr/>
        </p:nvGrpSpPr>
        <p:grpSpPr>
          <a:xfrm>
            <a:off x="4199207" y="4160013"/>
            <a:ext cx="369526" cy="268183"/>
            <a:chOff x="3932350" y="3714775"/>
            <a:chExt cx="439650" cy="319075"/>
          </a:xfrm>
        </p:grpSpPr>
        <p:sp>
          <p:nvSpPr>
            <p:cNvPr id="509" name="Shape 509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0" t="0" r="0" b="0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Shape 510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0" t="0" r="0" b="0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Shape 512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0" t="0" r="0" b="0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Shape 513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0" t="0" r="0" b="0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4" name="Shape 514"/>
          <p:cNvGrpSpPr/>
          <p:nvPr/>
        </p:nvGrpSpPr>
        <p:grpSpPr>
          <a:xfrm>
            <a:off x="4764191" y="4160013"/>
            <a:ext cx="369505" cy="268183"/>
            <a:chOff x="4604550" y="3714775"/>
            <a:chExt cx="439625" cy="319075"/>
          </a:xfrm>
        </p:grpSpPr>
        <p:sp>
          <p:nvSpPr>
            <p:cNvPr id="515" name="Shape 515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0" t="0" r="0" b="0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Shape 516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0" t="0" r="0" b="0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7" name="Shape 517"/>
          <p:cNvGrpSpPr/>
          <p:nvPr/>
        </p:nvGrpSpPr>
        <p:grpSpPr>
          <a:xfrm>
            <a:off x="5342476" y="4132381"/>
            <a:ext cx="353136" cy="313738"/>
            <a:chOff x="5292575" y="3681900"/>
            <a:chExt cx="420150" cy="373275"/>
          </a:xfrm>
        </p:grpSpPr>
        <p:sp>
          <p:nvSpPr>
            <p:cNvPr id="518" name="Shape 518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0" t="0" r="0" b="0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Shape 519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0" t="0" r="0" b="0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Shape 520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0" t="0" r="0" b="0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Shape 521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0" t="0" r="0" b="0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Shape 522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0" t="0" r="0" b="0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Shape 52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0" t="0" r="0" b="0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Shape 524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0" t="0" r="0" b="0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5" name="Shape 525"/>
          <p:cNvGrpSpPr/>
          <p:nvPr/>
        </p:nvGrpSpPr>
        <p:grpSpPr>
          <a:xfrm>
            <a:off x="5887498" y="4092458"/>
            <a:ext cx="393060" cy="393060"/>
            <a:chOff x="5941025" y="3634400"/>
            <a:chExt cx="467650" cy="467650"/>
          </a:xfrm>
        </p:grpSpPr>
        <p:sp>
          <p:nvSpPr>
            <p:cNvPr id="526" name="Shape 526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0" t="0" r="0" b="0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Shape 527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0" t="0" r="0" b="0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Shape 528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0" t="0" r="0" b="0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Shape 529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0" t="0" r="0" b="0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Shape 530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0" t="0" r="0" b="0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Shape 531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0" t="0" r="0" b="0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2" name="Shape 532"/>
          <p:cNvGrpSpPr/>
          <p:nvPr/>
        </p:nvGrpSpPr>
        <p:grpSpPr>
          <a:xfrm>
            <a:off x="6477571" y="4117546"/>
            <a:ext cx="342882" cy="342903"/>
            <a:chOff x="6643075" y="3664250"/>
            <a:chExt cx="407950" cy="407975"/>
          </a:xfrm>
        </p:grpSpPr>
        <p:sp>
          <p:nvSpPr>
            <p:cNvPr id="533" name="Shape 533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0" t="0" r="0" b="0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Shape 534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0" t="0" r="0" b="0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5" name="Shape 535"/>
          <p:cNvGrpSpPr/>
          <p:nvPr/>
        </p:nvGrpSpPr>
        <p:grpSpPr>
          <a:xfrm>
            <a:off x="1378405" y="4668200"/>
            <a:ext cx="371564" cy="371543"/>
            <a:chOff x="576250" y="4319400"/>
            <a:chExt cx="442075" cy="442050"/>
          </a:xfrm>
        </p:grpSpPr>
        <p:sp>
          <p:nvSpPr>
            <p:cNvPr id="536" name="Shape 536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0" t="0" r="0" b="0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Shape 537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0" t="0" r="0" b="0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Shape 538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0" t="0" r="0" b="0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Shape 539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0" t="0" r="0" b="0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0" name="Shape 540"/>
          <p:cNvSpPr/>
          <p:nvPr/>
        </p:nvSpPr>
        <p:spPr>
          <a:xfrm>
            <a:off x="1928068" y="4740498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Shape 541"/>
          <p:cNvSpPr/>
          <p:nvPr/>
        </p:nvSpPr>
        <p:spPr>
          <a:xfrm>
            <a:off x="4218791" y="4683678"/>
            <a:ext cx="340844" cy="340865"/>
          </a:xfrm>
          <a:custGeom>
            <a:avLst/>
            <a:gdLst/>
            <a:ahLst/>
            <a:cxnLst/>
            <a:rect l="0" t="0" r="0" b="0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2" name="Shape 542"/>
          <p:cNvSpPr/>
          <p:nvPr/>
        </p:nvSpPr>
        <p:spPr>
          <a:xfrm>
            <a:off x="3653786" y="4705174"/>
            <a:ext cx="340844" cy="297873"/>
          </a:xfrm>
          <a:custGeom>
            <a:avLst/>
            <a:gdLst/>
            <a:ahLst/>
            <a:cxnLst/>
            <a:rect l="0" t="0" r="0" b="0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3" name="Shape 543"/>
          <p:cNvSpPr/>
          <p:nvPr/>
        </p:nvSpPr>
        <p:spPr>
          <a:xfrm>
            <a:off x="4782263" y="4682144"/>
            <a:ext cx="343912" cy="343933"/>
          </a:xfrm>
          <a:custGeom>
            <a:avLst/>
            <a:gdLst/>
            <a:ahLst/>
            <a:cxnLst/>
            <a:rect l="0" t="0" r="0" b="0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4" name="Shape 544"/>
          <p:cNvGrpSpPr/>
          <p:nvPr/>
        </p:nvGrpSpPr>
        <p:grpSpPr>
          <a:xfrm>
            <a:off x="5322010" y="4687132"/>
            <a:ext cx="394068" cy="325505"/>
            <a:chOff x="5268225" y="4341925"/>
            <a:chExt cx="468850" cy="387275"/>
          </a:xfrm>
        </p:grpSpPr>
        <p:sp>
          <p:nvSpPr>
            <p:cNvPr id="545" name="Shape 545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Shape 546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0" t="0" r="0" b="0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Shape 547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0" t="0" r="0" b="0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Shape 548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0" t="0" r="0" b="0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Shape 549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Shape 550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0" t="0" r="0" b="0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Shape 551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0" t="0" r="0" b="0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Shape 552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0" t="0" r="0" b="0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3" name="Shape 553"/>
          <p:cNvGrpSpPr/>
          <p:nvPr/>
        </p:nvGrpSpPr>
        <p:grpSpPr>
          <a:xfrm>
            <a:off x="5906956" y="4676899"/>
            <a:ext cx="354145" cy="354145"/>
            <a:chOff x="5964175" y="4329750"/>
            <a:chExt cx="421350" cy="421350"/>
          </a:xfrm>
        </p:grpSpPr>
        <p:sp>
          <p:nvSpPr>
            <p:cNvPr id="554" name="Shape 554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0" t="0" r="0" b="0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Shape 555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0" t="0" r="0" b="0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6" name="Shape 556"/>
          <p:cNvGrpSpPr/>
          <p:nvPr/>
        </p:nvGrpSpPr>
        <p:grpSpPr>
          <a:xfrm>
            <a:off x="1942864" y="5241883"/>
            <a:ext cx="372594" cy="360301"/>
            <a:chOff x="1247825" y="5001950"/>
            <a:chExt cx="443300" cy="428675"/>
          </a:xfrm>
        </p:grpSpPr>
        <p:sp>
          <p:nvSpPr>
            <p:cNvPr id="557" name="Shape 557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0" t="0" r="0" b="0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Shape 558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0" t="0" r="0" b="0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Shape 559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0" t="0" r="0" b="0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Shape 560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Shape 561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Shape 562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0" t="0" r="0" b="0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3" name="Shape 563"/>
          <p:cNvGrpSpPr/>
          <p:nvPr/>
        </p:nvGrpSpPr>
        <p:grpSpPr>
          <a:xfrm>
            <a:off x="2541110" y="5223960"/>
            <a:ext cx="306068" cy="389992"/>
            <a:chOff x="1959600" y="4980625"/>
            <a:chExt cx="364150" cy="464000"/>
          </a:xfrm>
        </p:grpSpPr>
        <p:sp>
          <p:nvSpPr>
            <p:cNvPr id="564" name="Shape 564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0" t="0" r="0" b="0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Shape 565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0" t="0" r="0" b="0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Shape 566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0" t="0" r="0" b="0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Shape 567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Shape 568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0" t="0" r="0" b="0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Shape 569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Shape 570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0" t="0" r="0" b="0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1" name="Shape 571"/>
          <p:cNvGrpSpPr/>
          <p:nvPr/>
        </p:nvGrpSpPr>
        <p:grpSpPr>
          <a:xfrm>
            <a:off x="3083590" y="5238815"/>
            <a:ext cx="351077" cy="360806"/>
            <a:chOff x="2605025" y="4998300"/>
            <a:chExt cx="417700" cy="429275"/>
          </a:xfrm>
        </p:grpSpPr>
        <p:sp>
          <p:nvSpPr>
            <p:cNvPr id="572" name="Shape 572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0" t="0" r="0" b="0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Shape 573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0" t="0" r="0" b="0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Shape 574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0" t="0" r="0" b="0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Shape 575"/>
          <p:cNvGrpSpPr/>
          <p:nvPr/>
        </p:nvGrpSpPr>
        <p:grpSpPr>
          <a:xfrm>
            <a:off x="3614282" y="5241883"/>
            <a:ext cx="419662" cy="349543"/>
            <a:chOff x="3236425" y="5001950"/>
            <a:chExt cx="499300" cy="415875"/>
          </a:xfrm>
        </p:grpSpPr>
        <p:sp>
          <p:nvSpPr>
            <p:cNvPr id="576" name="Shape 576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0" t="0" r="0" b="0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Shape 577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0" t="0" r="0" b="0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Shape 578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0" t="0" r="0" b="0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Shape 579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Shape 580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0" t="0" r="0" b="0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Shape 581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0" t="0" r="0" b="0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2" name="Shape 582"/>
          <p:cNvGrpSpPr/>
          <p:nvPr/>
        </p:nvGrpSpPr>
        <p:grpSpPr>
          <a:xfrm>
            <a:off x="4229402" y="5223960"/>
            <a:ext cx="319369" cy="380263"/>
            <a:chOff x="3968275" y="4980625"/>
            <a:chExt cx="379975" cy="452425"/>
          </a:xfrm>
        </p:grpSpPr>
        <p:sp>
          <p:nvSpPr>
            <p:cNvPr id="583" name="Shape 583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0" t="0" r="0" b="0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Shape 584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0" t="0" r="0" b="0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Shape 585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0" t="0" r="0" b="0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6" name="Shape 586"/>
          <p:cNvGrpSpPr/>
          <p:nvPr/>
        </p:nvGrpSpPr>
        <p:grpSpPr>
          <a:xfrm>
            <a:off x="5884935" y="5308913"/>
            <a:ext cx="404323" cy="220085"/>
            <a:chOff x="5937975" y="5081700"/>
            <a:chExt cx="481050" cy="261850"/>
          </a:xfrm>
        </p:grpSpPr>
        <p:sp>
          <p:nvSpPr>
            <p:cNvPr id="587" name="Shape 587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0" t="0" r="0" b="0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Shape 588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0" t="0" r="0" b="0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Shape 589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0" t="0" r="0" b="0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0" name="Shape 590"/>
          <p:cNvGrpSpPr/>
          <p:nvPr/>
        </p:nvGrpSpPr>
        <p:grpSpPr>
          <a:xfrm>
            <a:off x="6503143" y="5266447"/>
            <a:ext cx="290183" cy="333678"/>
            <a:chOff x="6673500" y="5031175"/>
            <a:chExt cx="345250" cy="397000"/>
          </a:xfrm>
        </p:grpSpPr>
        <p:sp>
          <p:nvSpPr>
            <p:cNvPr id="591" name="Shape 591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0" t="0" r="0" b="0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Shape 592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0" t="0" r="0" b="0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Shape 593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0" t="0" r="0" b="0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Shape 594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0" t="0" r="0" b="0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Shape 595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0" t="0" r="0" b="0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Shape 596"/>
          <p:cNvGrpSpPr/>
          <p:nvPr/>
        </p:nvGrpSpPr>
        <p:grpSpPr>
          <a:xfrm>
            <a:off x="4195130" y="1291092"/>
            <a:ext cx="387933" cy="345971"/>
            <a:chOff x="3927500" y="301425"/>
            <a:chExt cx="461550" cy="411625"/>
          </a:xfrm>
        </p:grpSpPr>
        <p:sp>
          <p:nvSpPr>
            <p:cNvPr id="597" name="Shape 597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0" t="0" r="0" b="0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Shape 598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0" t="0" r="0" b="0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Shape 599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0" t="0" r="0" b="0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Shape 600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0" t="0" r="0" b="0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Shape 601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0" t="0" r="0" b="0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Shape 602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0" t="0" r="0" b="0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0" t="0" r="0" b="0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0" t="0" r="0" b="0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Shape 605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0" t="0" r="0" b="0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Shape 606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0" t="0" r="0" b="0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Shape 607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Shape 608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0" t="0" r="0" b="0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Shape 609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0" t="0" r="0" b="0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Shape 610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0" t="0" r="0" b="0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Shape 611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0" t="0" r="0" b="0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Shape 612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0" t="0" r="0" b="0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Shape 613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0" t="0" r="0" b="0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Shape 614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0" t="0" r="0" b="0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Shape 615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0" t="0" r="0" b="0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Shape 616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0" t="0" r="0" b="0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Shape 617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0" t="0" r="0" b="0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Shape 618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0" t="0" r="0" b="0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Shape 619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0" t="0" r="0" b="0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Shape 620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0" t="0" r="0" b="0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Shape 621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0" t="0" r="0" b="0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Shape 622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0" t="0" r="0" b="0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Shape 623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0" t="0" r="0" b="0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4" name="Shape 624"/>
          <p:cNvGrpSpPr/>
          <p:nvPr/>
        </p:nvGrpSpPr>
        <p:grpSpPr>
          <a:xfrm>
            <a:off x="6482677" y="1297753"/>
            <a:ext cx="332670" cy="332670"/>
            <a:chOff x="6649150" y="309350"/>
            <a:chExt cx="395800" cy="395800"/>
          </a:xfrm>
        </p:grpSpPr>
        <p:sp>
          <p:nvSpPr>
            <p:cNvPr id="625" name="Shape 625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0" t="0" r="0" b="0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6" name="Shape 626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0" t="0" r="0" b="0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0" t="0" r="0" b="0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Shape 629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Shape 630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Shape 631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Shape 632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Shape 633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Shape 634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Shape 635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Shape 636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Shape 637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Shape 638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0" t="0" r="0" b="0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9" name="Shape 639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0" name="Shape 640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Shape 641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Shape 642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Shape 643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0" t="0" r="0" b="0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Shape 644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0" t="0" r="0" b="0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Shape 645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Shape 646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0" t="0" r="0" b="0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Shape 647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0" t="0" r="0" b="0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Shape 648"/>
          <p:cNvGrpSpPr/>
          <p:nvPr/>
        </p:nvGrpSpPr>
        <p:grpSpPr>
          <a:xfrm>
            <a:off x="5915130" y="1305423"/>
            <a:ext cx="337797" cy="319873"/>
            <a:chOff x="5973900" y="318475"/>
            <a:chExt cx="401900" cy="380575"/>
          </a:xfrm>
        </p:grpSpPr>
        <p:sp>
          <p:nvSpPr>
            <p:cNvPr id="649" name="Shape 649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0" t="0" r="0" b="0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Shape 650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Shape 651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0" t="0" r="0" b="0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Shape 652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0" t="0" r="0" b="0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Shape 653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Shape 654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0" t="0" r="0" b="0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Shape 655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0" t="0" r="0" b="0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Shape 656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0" t="0" r="0" b="0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Shape 657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Shape 658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0" t="0" r="0" b="0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Shape 661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Shape 662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0" t="0" r="0" b="0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3" name="Shape 663"/>
          <p:cNvGrpSpPr/>
          <p:nvPr/>
        </p:nvGrpSpPr>
        <p:grpSpPr>
          <a:xfrm>
            <a:off x="1960283" y="1818716"/>
            <a:ext cx="342882" cy="418128"/>
            <a:chOff x="1268550" y="929175"/>
            <a:chExt cx="407950" cy="497475"/>
          </a:xfrm>
        </p:grpSpPr>
        <p:sp>
          <p:nvSpPr>
            <p:cNvPr id="664" name="Shape 664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0" t="0" r="0" b="0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Shape 665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0" t="0" r="0" b="0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Shape 666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0" t="0" r="0" b="0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7" name="Shape 667"/>
          <p:cNvGrpSpPr/>
          <p:nvPr/>
        </p:nvGrpSpPr>
        <p:grpSpPr>
          <a:xfrm>
            <a:off x="6446347" y="1834580"/>
            <a:ext cx="405331" cy="388962"/>
            <a:chOff x="6605925" y="948050"/>
            <a:chExt cx="482250" cy="462775"/>
          </a:xfrm>
        </p:grpSpPr>
        <p:sp>
          <p:nvSpPr>
            <p:cNvPr id="668" name="Shape 668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0" t="0" r="0" b="0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Shape 669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0" t="0" r="0" b="0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Shape 670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0" t="0" r="0" b="0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Shape 671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0" t="0" r="0" b="0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Shape 672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Shape 673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0" t="0" r="0" b="0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4" name="Shape 674"/>
          <p:cNvGrpSpPr/>
          <p:nvPr/>
        </p:nvGrpSpPr>
        <p:grpSpPr>
          <a:xfrm>
            <a:off x="6541029" y="2986549"/>
            <a:ext cx="215966" cy="342399"/>
            <a:chOff x="6718575" y="2318625"/>
            <a:chExt cx="256950" cy="407375"/>
          </a:xfrm>
        </p:grpSpPr>
        <p:sp>
          <p:nvSpPr>
            <p:cNvPr id="675" name="Shape 675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Shape 676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0" t="0" r="0" b="0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Shape 677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0" t="0" r="0" b="0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Shape 67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Shape 679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0" t="0" r="0" b="0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Shape 680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0" t="0" r="0" b="0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Shape 681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0" t="0" r="0" b="0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Shape 682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0" t="0" r="0" b="0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3" name="Shape 683"/>
          <p:cNvGrpSpPr/>
          <p:nvPr/>
        </p:nvGrpSpPr>
        <p:grpSpPr>
          <a:xfrm>
            <a:off x="3642418" y="3613457"/>
            <a:ext cx="363369" cy="221115"/>
            <a:chOff x="3269900" y="3064500"/>
            <a:chExt cx="432325" cy="263075"/>
          </a:xfrm>
        </p:grpSpPr>
        <p:sp>
          <p:nvSpPr>
            <p:cNvPr id="684" name="Shape 684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0" t="0" r="0" b="0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Shape 685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0" t="0" r="0" b="0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Shape 686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0" t="0" r="0" b="0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7" name="Shape 687"/>
          <p:cNvGrpSpPr/>
          <p:nvPr/>
        </p:nvGrpSpPr>
        <p:grpSpPr>
          <a:xfrm>
            <a:off x="6516444" y="3545901"/>
            <a:ext cx="265115" cy="372594"/>
            <a:chOff x="6689325" y="2984125"/>
            <a:chExt cx="315425" cy="443300"/>
          </a:xfrm>
        </p:grpSpPr>
        <p:sp>
          <p:nvSpPr>
            <p:cNvPr id="688" name="Shape 688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0" t="0" r="0" b="0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Shape 689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0" t="0" r="0" b="0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0" t="0" r="0" b="0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3" name="Shape 693"/>
          <p:cNvGrpSpPr/>
          <p:nvPr/>
        </p:nvGrpSpPr>
        <p:grpSpPr>
          <a:xfrm>
            <a:off x="2565170" y="4640569"/>
            <a:ext cx="256416" cy="414535"/>
            <a:chOff x="1988225" y="4286525"/>
            <a:chExt cx="305075" cy="493200"/>
          </a:xfrm>
        </p:grpSpPr>
        <p:sp>
          <p:nvSpPr>
            <p:cNvPr id="694" name="Shape 694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0" t="0" r="0" b="0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0" t="0" r="0" b="0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0" t="0" r="0" b="0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0" t="0" r="0" b="0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1" name="Shape 701"/>
          <p:cNvGrpSpPr/>
          <p:nvPr/>
        </p:nvGrpSpPr>
        <p:grpSpPr>
          <a:xfrm>
            <a:off x="3109162" y="4669734"/>
            <a:ext cx="309640" cy="392030"/>
            <a:chOff x="2635450" y="4321225"/>
            <a:chExt cx="368400" cy="466425"/>
          </a:xfrm>
        </p:grpSpPr>
        <p:sp>
          <p:nvSpPr>
            <p:cNvPr id="702" name="Shape 702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0" t="0" r="0" b="0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3" name="Shape 703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0" t="0" r="0" b="0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Shape 704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0" t="0" r="0" b="0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5" name="Shape 705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0" t="0" r="0" b="0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6" name="Shape 706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0" t="0" r="0" b="0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Shape 707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0" t="0" r="0" b="0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8" name="Shape 708"/>
          <p:cNvGrpSpPr/>
          <p:nvPr/>
        </p:nvGrpSpPr>
        <p:grpSpPr>
          <a:xfrm>
            <a:off x="6477571" y="4660005"/>
            <a:ext cx="342882" cy="383835"/>
            <a:chOff x="6643075" y="4309650"/>
            <a:chExt cx="407950" cy="456675"/>
          </a:xfrm>
        </p:grpSpPr>
        <p:sp>
          <p:nvSpPr>
            <p:cNvPr id="709" name="Shape 709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0" t="0" r="0" b="0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0" t="0" r="0" b="0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0" t="0" r="0" b="0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4" name="Shape 714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0" t="0" r="0" b="0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Shape 715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0" t="0" r="0" b="0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Shape 716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0" t="0" r="0" b="0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Shape 717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0" t="0" r="0" b="0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8" name="Shape 718"/>
          <p:cNvGrpSpPr/>
          <p:nvPr/>
        </p:nvGrpSpPr>
        <p:grpSpPr>
          <a:xfrm>
            <a:off x="5292844" y="5201960"/>
            <a:ext cx="452420" cy="433992"/>
            <a:chOff x="5233525" y="4954450"/>
            <a:chExt cx="538275" cy="516350"/>
          </a:xfrm>
        </p:grpSpPr>
        <p:sp>
          <p:nvSpPr>
            <p:cNvPr id="719" name="Shape 719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0" name="Shape 720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0" t="0" r="0" b="0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Shape 721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0" t="0" r="0" b="0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0" t="0" r="0" b="0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Shape 723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0" t="0" r="0" b="0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Shape 724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0" t="0" r="0" b="0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Shape 725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0" t="0" r="0" b="0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Shape 726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0" t="0" r="0" b="0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0" t="0" r="0" b="0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0" t="0" r="0" b="0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9" name="Shape 729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0" t="0" r="0" b="0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0" name="Shape 730"/>
          <p:cNvGrpSpPr/>
          <p:nvPr/>
        </p:nvGrpSpPr>
        <p:grpSpPr>
          <a:xfrm>
            <a:off x="4723763" y="5209629"/>
            <a:ext cx="460615" cy="418653"/>
            <a:chOff x="4556450" y="4963575"/>
            <a:chExt cx="548025" cy="498100"/>
          </a:xfrm>
        </p:grpSpPr>
        <p:sp>
          <p:nvSpPr>
            <p:cNvPr id="731" name="Shape 731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0" t="0" r="0" b="0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Shape 732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0" t="0" r="0" b="0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3" name="Shape 733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Shape 734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0" t="0" r="0" b="0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Shape 735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0" t="0" r="0" b="0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6" name="Shape 736"/>
          <p:cNvGrpSpPr/>
          <p:nvPr/>
        </p:nvGrpSpPr>
        <p:grpSpPr>
          <a:xfrm>
            <a:off x="1341045" y="5300214"/>
            <a:ext cx="445255" cy="246182"/>
            <a:chOff x="531800" y="5071350"/>
            <a:chExt cx="529750" cy="292900"/>
          </a:xfrm>
        </p:grpSpPr>
        <p:sp>
          <p:nvSpPr>
            <p:cNvPr id="737" name="Shape 737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0" t="0" r="0" b="0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0" t="0" r="0" b="0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0" t="0" r="0" b="0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0" t="0" r="0" b="0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0" t="0" r="0" b="0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4" name="Shape 744"/>
          <p:cNvGrpSpPr/>
          <p:nvPr/>
        </p:nvGrpSpPr>
        <p:grpSpPr>
          <a:xfrm>
            <a:off x="8100269" y="3241575"/>
            <a:ext cx="433992" cy="422729"/>
            <a:chOff x="5916675" y="927975"/>
            <a:chExt cx="516350" cy="502950"/>
          </a:xfrm>
        </p:grpSpPr>
        <p:sp>
          <p:nvSpPr>
            <p:cNvPr id="745" name="Shape 745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7" name="Shape 747"/>
          <p:cNvGrpSpPr/>
          <p:nvPr/>
        </p:nvGrpSpPr>
        <p:grpSpPr>
          <a:xfrm>
            <a:off x="7216289" y="3947477"/>
            <a:ext cx="1079481" cy="1051467"/>
            <a:chOff x="5916675" y="927975"/>
            <a:chExt cx="516350" cy="502950"/>
          </a:xfrm>
        </p:grpSpPr>
        <p:sp>
          <p:nvSpPr>
            <p:cNvPr id="748" name="Shape 748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Shape 749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0" name="Shape 750"/>
          <p:cNvGrpSpPr/>
          <p:nvPr/>
        </p:nvGrpSpPr>
        <p:grpSpPr>
          <a:xfrm>
            <a:off x="7216432" y="3241575"/>
            <a:ext cx="433992" cy="422729"/>
            <a:chOff x="5916675" y="927975"/>
            <a:chExt cx="516350" cy="502950"/>
          </a:xfrm>
        </p:grpSpPr>
        <p:sp>
          <p:nvSpPr>
            <p:cNvPr id="751" name="Shape 751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0" t="0" r="0" b="0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Shape 752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0" t="0" r="0" b="0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53" name="Shape 753"/>
          <p:cNvSpPr/>
          <p:nvPr/>
        </p:nvSpPr>
        <p:spPr>
          <a:xfrm>
            <a:off x="8292430" y="3477953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4" name="Shape 754"/>
          <p:cNvSpPr/>
          <p:nvPr/>
        </p:nvSpPr>
        <p:spPr>
          <a:xfrm>
            <a:off x="7408593" y="3477953"/>
            <a:ext cx="402263" cy="227229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5" name="Shape 755"/>
          <p:cNvSpPr/>
          <p:nvPr/>
        </p:nvSpPr>
        <p:spPr>
          <a:xfrm>
            <a:off x="7694128" y="4535490"/>
            <a:ext cx="1000561" cy="565194"/>
          </a:xfrm>
          <a:custGeom>
            <a:avLst/>
            <a:gdLst/>
            <a:ahLst/>
            <a:cxnLst/>
            <a:rect l="0" t="0" r="0" b="0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3037"/>
        </a:solidFill>
        <a:effectLst/>
      </p:bgPr>
    </p:bg>
    <p:spTree>
      <p:nvGrpSpPr>
        <p:cNvPr id="1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Shape 760"/>
          <p:cNvSpPr txBox="1"/>
          <p:nvPr/>
        </p:nvSpPr>
        <p:spPr>
          <a:xfrm>
            <a:off x="2697250" y="1752475"/>
            <a:ext cx="5629800" cy="13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b="1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Now you can use any emoji as an icon!</a:t>
            </a: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And of course it resizes without losing quality and you can change the color.</a:t>
            </a: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How? Follow Google instructions </a:t>
            </a:r>
            <a:r>
              <a:rPr lang="en" u="sng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  <a:hlinkClick r:id="rId3"/>
              </a:rPr>
              <a:t>https://twitter.com/googledocs/status/730087240156643328</a:t>
            </a: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61" name="Shape 761"/>
          <p:cNvSpPr txBox="1"/>
          <p:nvPr/>
        </p:nvSpPr>
        <p:spPr>
          <a:xfrm>
            <a:off x="1341500" y="3212450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Quicksand"/>
                <a:ea typeface="Quicksand"/>
                <a:cs typeface="Quicksand"/>
                <a:sym typeface="Quicksand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highlight>
                  <a:srgbClr val="39C0BA"/>
                </a:highlight>
                <a:latin typeface="Quicksand"/>
                <a:ea typeface="Quicksand"/>
                <a:cs typeface="Quicksand"/>
                <a:sym typeface="Quicksand"/>
              </a:rPr>
              <a:t> and many more...</a:t>
            </a:r>
            <a:endParaRPr sz="2400">
              <a:solidFill>
                <a:srgbClr val="FFFFFF"/>
              </a:solidFill>
              <a:highlight>
                <a:srgbClr val="39C0BA"/>
              </a:highlight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762" name="Shape 762"/>
          <p:cNvSpPr txBox="1"/>
          <p:nvPr/>
        </p:nvSpPr>
        <p:spPr>
          <a:xfrm>
            <a:off x="1182375" y="16946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39C0BA"/>
                </a:solidFill>
              </a:rPr>
              <a:t>😉</a:t>
            </a:r>
            <a:endParaRPr sz="9600">
              <a:solidFill>
                <a:srgbClr val="39C0BA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ctrTitle"/>
          </p:nvPr>
        </p:nvSpPr>
        <p:spPr>
          <a:xfrm>
            <a:off x="1530175" y="3077050"/>
            <a:ext cx="6767100" cy="70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1530175" y="3710550"/>
            <a:ext cx="6927900" cy="47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502600" y="3039900"/>
            <a:ext cx="802500" cy="7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1</a:t>
            </a:r>
            <a:endParaRPr sz="300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1633225" y="2882400"/>
            <a:ext cx="6700500" cy="109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9C0BA"/>
                </a:solidFill>
              </a:rPr>
              <a:t>THIS IS A SLIDE TITLE</a:t>
            </a:r>
            <a:endParaRPr>
              <a:solidFill>
                <a:srgbClr val="39C0BA"/>
              </a:solidFill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68580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Here you have:</a:t>
            </a:r>
            <a:endParaRPr/>
          </a:p>
          <a:p>
            <a: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◦"/>
            </a:pPr>
            <a:r>
              <a:rPr lang="en"/>
              <a:t>A list of items</a:t>
            </a:r>
            <a:endParaRPr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◦"/>
            </a:pPr>
            <a:r>
              <a:rPr lang="en"/>
              <a:t>And some text</a:t>
            </a:r>
            <a:endParaRPr/>
          </a:p>
          <a:p>
            <a:pPr marL="457200" lvl="0" indent="-419100" rtl="0">
              <a:spcBef>
                <a:spcPts val="0"/>
              </a:spcBef>
              <a:spcAft>
                <a:spcPts val="0"/>
              </a:spcAft>
              <a:buSzPts val="3000"/>
              <a:buChar char="◦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/>
        </p:nvSpPr>
        <p:spPr>
          <a:xfrm>
            <a:off x="-318125" y="2204575"/>
            <a:ext cx="2448900" cy="24489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ctrTitle" idx="4294967295"/>
          </p:nvPr>
        </p:nvSpPr>
        <p:spPr>
          <a:xfrm>
            <a:off x="2430050" y="2655750"/>
            <a:ext cx="6028200" cy="154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BIG CONCEPT</a:t>
            </a:r>
            <a:endParaRPr sz="6000"/>
          </a:p>
        </p:txBody>
      </p:sp>
      <p:sp>
        <p:nvSpPr>
          <p:cNvPr id="102" name="Shape 102"/>
          <p:cNvSpPr txBox="1">
            <a:spLocks noGrp="1"/>
          </p:cNvSpPr>
          <p:nvPr>
            <p:ph type="subTitle" idx="4294967295"/>
          </p:nvPr>
        </p:nvSpPr>
        <p:spPr>
          <a:xfrm>
            <a:off x="2430050" y="3896350"/>
            <a:ext cx="6028200" cy="1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Bring the attention of your audience over a key concept using icons or illustrations</a:t>
            </a:r>
            <a:endParaRPr sz="2400"/>
          </a:p>
        </p:txBody>
      </p:sp>
      <p:grpSp>
        <p:nvGrpSpPr>
          <p:cNvPr id="103" name="Shape 103"/>
          <p:cNvGrpSpPr/>
          <p:nvPr/>
        </p:nvGrpSpPr>
        <p:grpSpPr>
          <a:xfrm>
            <a:off x="347933" y="2870643"/>
            <a:ext cx="1116779" cy="1116779"/>
            <a:chOff x="2594050" y="1631825"/>
            <a:chExt cx="439625" cy="439625"/>
          </a:xfrm>
        </p:grpSpPr>
        <p:sp>
          <p:nvSpPr>
            <p:cNvPr id="104" name="Shape 104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0" t="0" r="0" b="0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0" t="0" r="0" b="0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Shape 106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0" t="0" r="0" b="0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Shape 107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0" t="0" r="0" b="0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285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1165475" y="1600200"/>
            <a:ext cx="33069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2"/>
          </p:nvPr>
        </p:nvSpPr>
        <p:spPr>
          <a:xfrm>
            <a:off x="4671570" y="1600200"/>
            <a:ext cx="3306900" cy="496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coal, ebony, and of outer space. It is the darkest color, the result of the absence of or complete absorption of light.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165475" y="1673975"/>
            <a:ext cx="2403600" cy="48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2"/>
          </p:nvPr>
        </p:nvSpPr>
        <p:spPr>
          <a:xfrm>
            <a:off x="3692249" y="1673975"/>
            <a:ext cx="2403600" cy="48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3"/>
          </p:nvPr>
        </p:nvSpPr>
        <p:spPr>
          <a:xfrm>
            <a:off x="6219023" y="1673975"/>
            <a:ext cx="2403600" cy="489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656251" y="1402400"/>
            <a:ext cx="5123400" cy="5123100"/>
          </a:xfrm>
          <a:prstGeom prst="ellipse">
            <a:avLst/>
          </a:prstGeom>
          <a:noFill/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9C0BA"/>
                </a:solidFill>
              </a:rPr>
              <a:t>A PICTURE IS WORTH A THOUSAND WORDS</a:t>
            </a:r>
            <a:endParaRPr>
              <a:solidFill>
                <a:srgbClr val="39C0BA"/>
              </a:solidFill>
            </a:endParaRP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3801900" y="2885875"/>
            <a:ext cx="4221600" cy="240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ano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951</Words>
  <PresentationFormat>On-screen Show (4:3)</PresentationFormat>
  <Paragraphs>138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Quicksand</vt:lpstr>
      <vt:lpstr>Eleanor template</vt:lpstr>
      <vt:lpstr>dfgsdgf</vt:lpstr>
      <vt:lpstr>INSTRUCTIONS FOR USE</vt:lpstr>
      <vt:lpstr>TRANSITION HEADLINE</vt:lpstr>
      <vt:lpstr>Slide 4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Slide 10</vt:lpstr>
      <vt:lpstr>USE CHARTS TO EXPLAIN YOUR IDEAS</vt:lpstr>
      <vt:lpstr>AND TABLES TO COMPARE DATA</vt:lpstr>
      <vt:lpstr>MAPS</vt:lpstr>
      <vt:lpstr>89,526,124</vt:lpstr>
      <vt:lpstr>89,526,124$</vt:lpstr>
      <vt:lpstr>OUR PROCESS IS EASY</vt:lpstr>
      <vt:lpstr>LET’S REVIEW SOME CONCEPTS</vt:lpstr>
      <vt:lpstr>Slide 18</vt:lpstr>
      <vt:lpstr>Slide 19</vt:lpstr>
      <vt:lpstr>Slide 20</vt:lpstr>
      <vt:lpstr>Slide 21</vt:lpstr>
      <vt:lpstr>Slide 22</vt:lpstr>
      <vt:lpstr>Thanks!</vt:lpstr>
      <vt:lpstr>CREDITS</vt:lpstr>
      <vt:lpstr>PRESENTATION DESIGN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dfgsdgf</dc:title>
  <cp:lastModifiedBy>Zita Bosnjak</cp:lastModifiedBy>
  <cp:revision>2</cp:revision>
  <dcterms:modified xsi:type="dcterms:W3CDTF">2018-05-16T10:14:28Z</dcterms:modified>
</cp:coreProperties>
</file>