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A025D41-ADEF-4878-BAB5-FB3F33FF547A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701798F-AC0B-4EDF-8D96-76D8D923BF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25D41-ADEF-4878-BAB5-FB3F33FF547A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798F-AC0B-4EDF-8D96-76D8D923BF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25D41-ADEF-4878-BAB5-FB3F33FF547A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798F-AC0B-4EDF-8D96-76D8D923BF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25D41-ADEF-4878-BAB5-FB3F33FF547A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798F-AC0B-4EDF-8D96-76D8D923BF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25D41-ADEF-4878-BAB5-FB3F33FF547A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798F-AC0B-4EDF-8D96-76D8D923BF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25D41-ADEF-4878-BAB5-FB3F33FF547A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798F-AC0B-4EDF-8D96-76D8D923BF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A025D41-ADEF-4878-BAB5-FB3F33FF547A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701798F-AC0B-4EDF-8D96-76D8D923BFE2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A025D41-ADEF-4878-BAB5-FB3F33FF547A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701798F-AC0B-4EDF-8D96-76D8D923BF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25D41-ADEF-4878-BAB5-FB3F33FF547A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798F-AC0B-4EDF-8D96-76D8D923BF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25D41-ADEF-4878-BAB5-FB3F33FF547A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798F-AC0B-4EDF-8D96-76D8D923BF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25D41-ADEF-4878-BAB5-FB3F33FF547A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1798F-AC0B-4EDF-8D96-76D8D923BF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A025D41-ADEF-4878-BAB5-FB3F33FF547A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3701798F-AC0B-4EDF-8D96-76D8D923BFE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Primena</a:t>
            </a:r>
            <a:r>
              <a:rPr lang="en-US" dirty="0" smtClean="0"/>
              <a:t> </a:t>
            </a:r>
            <a:r>
              <a:rPr lang="en-US" dirty="0" err="1" smtClean="0"/>
              <a:t>stabla</a:t>
            </a:r>
            <a:r>
              <a:rPr lang="en-US" dirty="0" smtClean="0"/>
              <a:t> </a:t>
            </a:r>
            <a:r>
              <a:rPr lang="en-US" dirty="0" err="1" smtClean="0"/>
              <a:t>odlu</a:t>
            </a:r>
            <a:r>
              <a:rPr lang="sr-Latn-CS" dirty="0" smtClean="0"/>
              <a:t>čivanja</a:t>
            </a:r>
            <a:r>
              <a:rPr lang="en-US" dirty="0" smtClean="0"/>
              <a:t> u </a:t>
            </a:r>
            <a:r>
              <a:rPr lang="en-US" dirty="0" err="1" smtClean="0"/>
              <a:t>predvi</a:t>
            </a:r>
            <a:r>
              <a:rPr lang="sr-Latn-CS" dirty="0" smtClean="0"/>
              <a:t>đ</a:t>
            </a:r>
            <a:r>
              <a:rPr lang="en-US" dirty="0" err="1" smtClean="0"/>
              <a:t>anju</a:t>
            </a:r>
            <a:r>
              <a:rPr lang="en-US" dirty="0" smtClean="0"/>
              <a:t> </a:t>
            </a:r>
            <a:r>
              <a:rPr lang="sr-Latn-CS" dirty="0" smtClean="0"/>
              <a:t>zaliha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343400"/>
            <a:ext cx="4953000" cy="1752600"/>
          </a:xfrm>
        </p:spPr>
        <p:txBody>
          <a:bodyPr/>
          <a:lstStyle/>
          <a:p>
            <a:r>
              <a:rPr lang="sr-Latn-CS" dirty="0" smtClean="0"/>
              <a:t>Metode i tehnike analize poslovnih podataka</a:t>
            </a:r>
          </a:p>
          <a:p>
            <a:r>
              <a:rPr lang="sr-Latn-CS" dirty="0" smtClean="0"/>
              <a:t>Prof. dr Zita Bošnjak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Opis poslovanja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CS" sz="2400" dirty="0" smtClean="0"/>
              <a:t>Prodavnice imaju preko </a:t>
            </a:r>
            <a:r>
              <a:rPr lang="sr-Latn-CS" sz="2400" dirty="0" smtClean="0"/>
              <a:t>100,000 artikala, označenih bar kodovima.</a:t>
            </a:r>
          </a:p>
          <a:p>
            <a:r>
              <a:rPr lang="sr-Latn-CS" sz="2400" dirty="0" smtClean="0"/>
              <a:t>Prodaja mnogih artikala se može predvideti uz manje varijacije, ali promocije ili rasprodaje uvode neregularnosti.</a:t>
            </a:r>
          </a:p>
          <a:p>
            <a:r>
              <a:rPr lang="sr-Latn-CS" sz="2400" dirty="0" smtClean="0"/>
              <a:t>Efekat interakcije među proizvođačima, odeljenjima prodaje i pojedinih prodavnica dovodi do nemogućnosti primene klasičnih metoda za predviđanje.</a:t>
            </a:r>
          </a:p>
          <a:p>
            <a:r>
              <a:rPr lang="sr-Latn-CS" sz="2400" dirty="0" smtClean="0"/>
              <a:t>Izgrađen je DM alat za otkrivanje paterna za predviđanje.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Opis podataka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Tokom 30 meseci je prikupljeno preko 19 miliona zapisa i uzet je uzorak od 1.6 miliona transakcija.</a:t>
            </a:r>
          </a:p>
          <a:p>
            <a:r>
              <a:rPr lang="sr-Latn-CS" dirty="0" smtClean="0"/>
              <a:t>Oni oslikavaju rezultate promocija u 95 maloprodajnih objekata veletrgovca u velikom urbanom okruženju.</a:t>
            </a:r>
          </a:p>
          <a:p>
            <a:r>
              <a:rPr lang="sr-Latn-CS" dirty="0" smtClean="0"/>
              <a:t>Model je validiran na 400 000 test primera, prikupljenih nakon kalibracije modela.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Opis modela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Latn-CS" dirty="0" smtClean="0"/>
              <a:t>Prediktivni model uključuje proizvođača i pod-kategoriju robe, i još preko 2000 </a:t>
            </a:r>
            <a:r>
              <a:rPr lang="sr-Latn-CS" i="1" dirty="0" smtClean="0"/>
              <a:t>dummy</a:t>
            </a:r>
            <a:r>
              <a:rPr lang="sr-Latn-CS" dirty="0" smtClean="0"/>
              <a:t>- varijabli (vrednosti DA-NE).</a:t>
            </a:r>
          </a:p>
          <a:p>
            <a:r>
              <a:rPr lang="sr-Latn-CS" dirty="0" smtClean="0"/>
              <a:t>Model je indukovao preko 28000 pravila. Oni su se koristili u kombinaciji sa tradicionalnim načinima predviđanja zaliha, za adaptaciju rezultata.</a:t>
            </a:r>
          </a:p>
          <a:p>
            <a:r>
              <a:rPr lang="sr-Latn-CS" dirty="0" smtClean="0"/>
              <a:t>U pola klasičnih slučajeva predviđanja koja su uključivala promociju proizvoda, nisu bila potrebna podešavanja.</a:t>
            </a:r>
          </a:p>
          <a:p>
            <a:r>
              <a:rPr lang="sr-Latn-CS" dirty="0" smtClean="0"/>
              <a:t>Poboljšanja su išla </a:t>
            </a:r>
            <a:r>
              <a:rPr lang="sr-Latn-CS" smtClean="0"/>
              <a:t>od 0% </a:t>
            </a:r>
            <a:r>
              <a:rPr lang="sr-Latn-CS" dirty="0" smtClean="0"/>
              <a:t>(za </a:t>
            </a:r>
            <a:r>
              <a:rPr lang="sr-Latn-CS" smtClean="0"/>
              <a:t>grupu šampona) do 27% za jogurte.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202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Urban</vt:lpstr>
      <vt:lpstr>Primena stabla odlučivanja u predviđanju zaliha</vt:lpstr>
      <vt:lpstr>Opis poslovanja</vt:lpstr>
      <vt:lpstr>Opis podataka</vt:lpstr>
      <vt:lpstr>Opis modela</vt:lpstr>
    </vt:vector>
  </TitlesOfParts>
  <Company>ECCF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Primena stabla odlučivanja u predviđanju zaliha</dc:title>
  <dc:creator>Zita Bosnjak</dc:creator>
  <cp:lastModifiedBy>Zita Bosnjak</cp:lastModifiedBy>
  <cp:revision>4</cp:revision>
  <dcterms:created xsi:type="dcterms:W3CDTF">2018-03-15T08:35:17Z</dcterms:created>
  <dcterms:modified xsi:type="dcterms:W3CDTF">2018-03-15T09:01:02Z</dcterms:modified>
</cp:coreProperties>
</file>