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59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DD52-94EB-4DCE-A36F-8016BBFD11A3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939-65C3-430C-AAEE-45CA9BE655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reakonomics.com/podcast/happines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914399"/>
          </a:xfrm>
        </p:spPr>
        <p:txBody>
          <a:bodyPr/>
          <a:lstStyle/>
          <a:p>
            <a:r>
              <a:rPr lang="en-US" dirty="0" smtClean="0"/>
              <a:t>HOW TO BE HAPPY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/>
              <a:t>http://freakonomics.com/podcast/happiness/</a:t>
            </a:r>
            <a:endParaRPr lang="en-US" sz="2400" dirty="0"/>
          </a:p>
        </p:txBody>
      </p:sp>
      <p:pic>
        <p:nvPicPr>
          <p:cNvPr id="1026" name="Picture 2" descr="C:\Documents and Settings\ECL\Desktop\happy.jpg"/>
          <p:cNvPicPr>
            <a:picLocks noChangeAspect="1" noChangeArrowheads="1"/>
          </p:cNvPicPr>
          <p:nvPr/>
        </p:nvPicPr>
        <p:blipFill>
          <a:blip r:embed="rId2" cstate="print"/>
          <a:srcRect t="31250" b="18750"/>
          <a:stretch>
            <a:fillRect/>
          </a:stretch>
        </p:blipFill>
        <p:spPr bwMode="auto">
          <a:xfrm>
            <a:off x="508000" y="457200"/>
            <a:ext cx="3378200" cy="914400"/>
          </a:xfrm>
          <a:prstGeom prst="rect">
            <a:avLst/>
          </a:prstGeom>
          <a:noFill/>
        </p:spPr>
      </p:pic>
      <p:pic>
        <p:nvPicPr>
          <p:cNvPr id="1027" name="Picture 3" descr="C:\Documents and Settings\ECL\Desktop\800px-Nyhavn_canal_as_seen_from_Kongens_Nytorv_square_Copenhagen_Denmark_Northern_Europe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512" y="2438400"/>
            <a:ext cx="47244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you happy? How would you rate your happiness on a scale of 1 to 10?</a:t>
            </a:r>
          </a:p>
          <a:p>
            <a:r>
              <a:rPr lang="en-US" dirty="0" smtClean="0"/>
              <a:t>Generally speaking, which factors contribute to  people’s happiness?</a:t>
            </a:r>
          </a:p>
          <a:p>
            <a:r>
              <a:rPr lang="en-US" dirty="0" smtClean="0"/>
              <a:t>Which countries rank among the happiest in Europe? Why?</a:t>
            </a:r>
          </a:p>
          <a:p>
            <a:r>
              <a:rPr lang="en-US" dirty="0" smtClean="0"/>
              <a:t>What challenges do you face when moving to another country?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Hellen</a:t>
            </a:r>
            <a:r>
              <a:rPr lang="en-US" b="1" dirty="0" smtClean="0"/>
              <a:t> </a:t>
            </a:r>
            <a:r>
              <a:rPr lang="en-US" b="1" dirty="0" err="1" smtClean="0"/>
              <a:t>Russel</a:t>
            </a:r>
            <a:r>
              <a:rPr lang="en-US" b="1" dirty="0" smtClean="0"/>
              <a:t> </a:t>
            </a:r>
            <a:r>
              <a:rPr lang="en-US" sz="1800" b="1" dirty="0" smtClean="0"/>
              <a:t>(00:00 – 2:00)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</a:t>
            </a:r>
            <a:r>
              <a:rPr lang="en-US" dirty="0"/>
              <a:t>was Hellen’s job in the UK?</a:t>
            </a:r>
          </a:p>
          <a:p>
            <a:r>
              <a:rPr lang="en-US" dirty="0"/>
              <a:t>Why did Helen move to Denmark?</a:t>
            </a:r>
          </a:p>
          <a:p>
            <a:r>
              <a:rPr lang="en-US" dirty="0"/>
              <a:t>What challenges did she face when she moved to Denmark?</a:t>
            </a:r>
          </a:p>
          <a:p>
            <a:endParaRPr lang="en-US" dirty="0"/>
          </a:p>
          <a:p>
            <a:r>
              <a:rPr lang="en-US" dirty="0"/>
              <a:t>How did she feel:</a:t>
            </a:r>
          </a:p>
          <a:p>
            <a:r>
              <a:rPr lang="en-US" sz="2400" dirty="0"/>
              <a:t>before she moved? </a:t>
            </a:r>
            <a:r>
              <a:rPr lang="en-US" sz="2400" dirty="0" smtClean="0"/>
              <a:t>………………………………………………………………….</a:t>
            </a:r>
            <a:endParaRPr lang="en-US" sz="2400" dirty="0"/>
          </a:p>
          <a:p>
            <a:r>
              <a:rPr lang="en-US" sz="2400" dirty="0"/>
              <a:t>at the beginnig of her life in Denmark? </a:t>
            </a:r>
            <a:r>
              <a:rPr lang="en-US" sz="2400" dirty="0" smtClean="0"/>
              <a:t>…………………..……………….</a:t>
            </a:r>
            <a:endParaRPr lang="en-US" sz="2400" dirty="0"/>
          </a:p>
          <a:p>
            <a:r>
              <a:rPr lang="en-US" sz="2400" dirty="0"/>
              <a:t>later? </a:t>
            </a:r>
            <a:r>
              <a:rPr lang="en-US" sz="2400" dirty="0" smtClean="0"/>
              <a:t> …………………………………………………………………..………………….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2" descr="C:\Documents and Settings\ECL\Desktop\happy.jpg"/>
          <p:cNvPicPr>
            <a:picLocks noChangeAspect="1" noChangeArrowheads="1"/>
          </p:cNvPicPr>
          <p:nvPr/>
        </p:nvPicPr>
        <p:blipFill>
          <a:blip r:embed="rId2" cstate="print"/>
          <a:srcRect t="31250" b="18750"/>
          <a:stretch>
            <a:fillRect/>
          </a:stretch>
        </p:blipFill>
        <p:spPr bwMode="auto">
          <a:xfrm>
            <a:off x="6324600" y="457200"/>
            <a:ext cx="28194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decided to ………………………………. a career in television.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………………………….. of the traditional family firm is being threatened.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Manufacturers still build luxury cars with all the 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…………………………………., they are looking for ways to save money.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meeting will …………………………….. as planned.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Amanda soon found her …………………………….. at the club.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Industries such as water, telecoms, and insurance have been ……………………………..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How does Denmark </a:t>
            </a:r>
            <a:r>
              <a:rPr lang="en-US" sz="2700" b="1" dirty="0" smtClean="0"/>
              <a:t>and other </a:t>
            </a:r>
            <a:r>
              <a:rPr lang="en-US" sz="2700" b="1" dirty="0" smtClean="0"/>
              <a:t>Scandinavian countries </a:t>
            </a:r>
            <a:r>
              <a:rPr lang="en-US" sz="2700" b="1" dirty="0" smtClean="0"/>
              <a:t>address </a:t>
            </a:r>
            <a:r>
              <a:rPr lang="en-US" sz="2700" b="1" dirty="0" smtClean="0"/>
              <a:t>the following factors</a:t>
            </a:r>
            <a:r>
              <a:rPr lang="en-US" sz="2700" b="1" dirty="0" smtClean="0"/>
              <a:t>? 11min -19 min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Education</a:t>
            </a:r>
            <a:endParaRPr lang="en-US" dirty="0"/>
          </a:p>
          <a:p>
            <a:r>
              <a:rPr lang="en-US" dirty="0"/>
              <a:t>Working hours</a:t>
            </a:r>
          </a:p>
          <a:p>
            <a:r>
              <a:rPr lang="en-US" dirty="0"/>
              <a:t>Parental leave</a:t>
            </a:r>
          </a:p>
          <a:p>
            <a:r>
              <a:rPr lang="en-US" dirty="0"/>
              <a:t>Healthcare</a:t>
            </a:r>
          </a:p>
          <a:p>
            <a:r>
              <a:rPr lang="en-US" dirty="0"/>
              <a:t>Obesity</a:t>
            </a:r>
          </a:p>
          <a:p>
            <a:r>
              <a:rPr lang="en-US" dirty="0"/>
              <a:t>Opioid epidemic</a:t>
            </a:r>
          </a:p>
          <a:p>
            <a:r>
              <a:rPr lang="en-US" dirty="0"/>
              <a:t>G</a:t>
            </a:r>
            <a:r>
              <a:rPr lang="en-US" dirty="0" smtClean="0"/>
              <a:t>overnment</a:t>
            </a:r>
            <a:endParaRPr lang="en-US" dirty="0"/>
          </a:p>
          <a:p>
            <a:r>
              <a:rPr lang="en-US" dirty="0"/>
              <a:t>Interpersonal </a:t>
            </a:r>
            <a:r>
              <a:rPr lang="en-US" dirty="0" smtClean="0"/>
              <a:t>trust</a:t>
            </a:r>
          </a:p>
          <a:p>
            <a:r>
              <a:rPr lang="en-US" dirty="0"/>
              <a:t>Leisure time</a:t>
            </a:r>
          </a:p>
          <a:p>
            <a:r>
              <a:rPr lang="en-US" dirty="0"/>
              <a:t>Service culture</a:t>
            </a:r>
          </a:p>
          <a:p>
            <a:r>
              <a:rPr lang="en-US" dirty="0"/>
              <a:t>Taxes and </a:t>
            </a:r>
            <a:r>
              <a:rPr lang="en-US" dirty="0" smtClean="0"/>
              <a:t>prices (21:15 – 23:45)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DEMOCRACY?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A</a:t>
            </a:r>
            <a:r>
              <a:rPr lang="en-US" dirty="0" smtClean="0"/>
              <a:t> theory or system of social organization in which all property is owned by the community and each person contributes and receives according to their ability and needs.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</a:t>
            </a:r>
            <a:r>
              <a:rPr lang="en-US" dirty="0" smtClean="0"/>
              <a:t> political system according to which social justice and equality can be achieved within the framework of a </a:t>
            </a:r>
            <a:r>
              <a:rPr lang="en-US" smtClean="0"/>
              <a:t>market economy.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</a:t>
            </a:r>
            <a:r>
              <a:rPr lang="en-US" dirty="0" smtClean="0"/>
              <a:t>n economic, political, and social system in which property, business, and industry are privately owned, directed towards making the greatest possible profits for successful organizations and people.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Listen to the podcast (26min-33min). What do the guest speakers say about the following?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/>
              <a:t>m</a:t>
            </a:r>
            <a:r>
              <a:rPr lang="en-US" sz="2400" b="1" dirty="0" smtClean="0"/>
              <a:t>igration, trust </a:t>
            </a:r>
            <a:r>
              <a:rPr lang="en-US" sz="2400" b="1" dirty="0" smtClean="0"/>
              <a:t>and </a:t>
            </a:r>
            <a:r>
              <a:rPr lang="en-US" sz="2400" b="1" dirty="0" smtClean="0"/>
              <a:t>happiness</a:t>
            </a:r>
            <a:endParaRPr lang="en-US" sz="2400" b="1" dirty="0" smtClean="0"/>
          </a:p>
          <a:p>
            <a:r>
              <a:rPr lang="en-US" sz="2400" b="1" dirty="0"/>
              <a:t>s</a:t>
            </a:r>
            <a:r>
              <a:rPr lang="en-US" sz="2400" b="1" dirty="0" smtClean="0"/>
              <a:t>uicide </a:t>
            </a:r>
            <a:r>
              <a:rPr lang="en-US" sz="2400" b="1" dirty="0" smtClean="0"/>
              <a:t>and happiness </a:t>
            </a:r>
            <a:r>
              <a:rPr lang="en-US" sz="2400" b="1" dirty="0" smtClean="0"/>
              <a:t>paradox</a:t>
            </a:r>
          </a:p>
          <a:p>
            <a:endParaRPr lang="en-US" sz="2400" b="1" dirty="0"/>
          </a:p>
          <a:p>
            <a:r>
              <a:rPr lang="en-US" sz="2400" b="1" dirty="0" smtClean="0"/>
              <a:t>Explain the following terms: egalitarianism, diversity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>
                <a:hlinkClick r:id="rId2"/>
              </a:rPr>
              <a:t>http://freakonomics.com/podcast/happiness/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347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HOW TO BE HAPPY</vt:lpstr>
      <vt:lpstr>PowerPoint Presentation</vt:lpstr>
      <vt:lpstr>Hellen Russel (00:00 – 2:00)    </vt:lpstr>
      <vt:lpstr>PowerPoint Presentation</vt:lpstr>
      <vt:lpstr>How does Denmark and other Scandinavian countries address the following factors? 11min -19 min </vt:lpstr>
      <vt:lpstr>SOCIAL DEMOCRACY?</vt:lpstr>
      <vt:lpstr>Downsides</vt:lpstr>
    </vt:vector>
  </TitlesOfParts>
  <Company>ECCF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</dc:creator>
  <cp:lastModifiedBy>me</cp:lastModifiedBy>
  <cp:revision>12</cp:revision>
  <dcterms:created xsi:type="dcterms:W3CDTF">2019-10-14T10:21:23Z</dcterms:created>
  <dcterms:modified xsi:type="dcterms:W3CDTF">2019-10-18T11:16:51Z</dcterms:modified>
</cp:coreProperties>
</file>