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5" r:id="rId1"/>
  </p:sldMasterIdLst>
  <p:sldIdLst>
    <p:sldId id="256" r:id="rId2"/>
    <p:sldId id="258" r:id="rId3"/>
    <p:sldId id="259" r:id="rId4"/>
    <p:sldId id="260"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0016" autoAdjust="0"/>
    <p:restoredTop sz="94660"/>
  </p:normalViewPr>
  <p:slideViewPr>
    <p:cSldViewPr snapToGrid="0">
      <p:cViewPr varScale="1">
        <p:scale>
          <a:sx n="116" d="100"/>
          <a:sy n="116" d="100"/>
        </p:scale>
        <p:origin x="-192"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7AFFB9B-9FB8-469E-96F9-4D32314110B6}" type="datetimeFigureOut">
              <a:rPr lang="en-US" smtClean="0"/>
              <a:pPr/>
              <a:t>14-Nov-19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591873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D4B9363-8B87-41B7-9F8E-64519CBB8F34}" type="datetimeFigureOut">
              <a:rPr lang="en-US" smtClean="0"/>
              <a:pPr/>
              <a:t>14-Nov-19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296695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AEF5746-5284-4951-9F37-7AE924EDBCB7}" type="datetimeFigureOut">
              <a:rPr lang="en-US" smtClean="0"/>
              <a:pPr/>
              <a:t>14-Nov-19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1121288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2398B29-7265-4A65-A2A4-6703C057B7C1}" type="datetimeFigureOut">
              <a:rPr lang="en-US" smtClean="0"/>
              <a:pPr/>
              <a:t>14-Nov-19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1132661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35BB1C6-BF8F-4481-8AB2-603A1C8A906A}" type="datetimeFigureOut">
              <a:rPr lang="en-US" smtClean="0"/>
              <a:pPr/>
              <a:t>14-Nov-19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63638752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35BB1C6-BF8F-4481-8AB2-603A1C8A906A}" type="datetimeFigureOut">
              <a:rPr lang="en-US" smtClean="0"/>
              <a:pPr/>
              <a:t>14-Nov-19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17578877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FF1211-4E0C-4AB3-B04F-585959BDAFE8}" type="datetimeFigureOut">
              <a:rPr lang="en-US" smtClean="0"/>
              <a:pPr/>
              <a:t>14-Nov-19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41268596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BDECAF-D3BE-4069-9C78-642ECCD01477}" type="datetimeFigureOut">
              <a:rPr lang="en-US" smtClean="0"/>
              <a:pPr/>
              <a:t>14-Nov-19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685143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FBDC27-E420-4878-9EE6-7B9656D6442A}" type="datetimeFigureOut">
              <a:rPr lang="en-US" smtClean="0"/>
              <a:pPr/>
              <a:t>14-Nov-19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465040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F7F47CF-67C9-420C-80A5-E2069FF0C2DF}" type="datetimeFigureOut">
              <a:rPr lang="en-US" smtClean="0"/>
              <a:pPr/>
              <a:t>14-Nov-19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4049178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E22DC73-F065-42F5-A9F2-D90B2E42A0B3}" type="datetimeFigureOut">
              <a:rPr lang="en-US" smtClean="0"/>
              <a:pPr/>
              <a:t>14-Nov-19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934404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6BEA702-9B29-41CC-9BCC-3DF8A0D379FE}" type="datetimeFigureOut">
              <a:rPr lang="en-US" smtClean="0"/>
              <a:pPr/>
              <a:t>14-Nov-19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757986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97649AC-CB8F-4FF1-9A34-5861C74DD0A7}" type="datetimeFigureOut">
              <a:rPr lang="en-US" smtClean="0"/>
              <a:pPr/>
              <a:t>14-Nov-19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206675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5CECA-2D3A-4680-9B49-752200DE467C}" type="datetimeFigureOut">
              <a:rPr lang="en-US" smtClean="0"/>
              <a:pPr/>
              <a:t>14-Nov-19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514557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0C3BFE2-83B7-4B0A-B9D3-AB28331082B3}" type="datetimeFigureOut">
              <a:rPr lang="en-US" smtClean="0"/>
              <a:pPr/>
              <a:t>14-Nov-19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768730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2EF78E3-FDA3-4D28-AAA2-0B81F349A39D}" type="datetimeFigureOut">
              <a:rPr lang="en-US" smtClean="0"/>
              <a:pPr/>
              <a:t>14-Nov-19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546068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35BB1C6-BF8F-4481-8AB2-603A1C8A906A}" type="datetimeFigureOut">
              <a:rPr lang="en-US" smtClean="0"/>
              <a:pPr/>
              <a:t>14-Nov-19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982533273"/>
      </p:ext>
    </p:extLst>
  </p:cSld>
  <p:clrMap bg1="dk1" tx1="lt1" bg2="dk2" tx2="lt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 id="2147483767" r:id="rId12"/>
    <p:sldLayoutId id="2147483768" r:id="rId13"/>
    <p:sldLayoutId id="2147483769" r:id="rId14"/>
    <p:sldLayoutId id="2147483770" r:id="rId15"/>
    <p:sldLayoutId id="2147483771"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BUSINESS PLAN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xmlns="" val="28059863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10396882" cy="203200"/>
          </a:xfrm>
        </p:spPr>
        <p:txBody>
          <a:bodyPr>
            <a:normAutofit fontScale="90000"/>
          </a:bodyPr>
          <a:lstStyle/>
          <a:p>
            <a:endParaRPr lang="en-US" dirty="0"/>
          </a:p>
        </p:txBody>
      </p:sp>
      <p:sp>
        <p:nvSpPr>
          <p:cNvPr id="3" name="Content Placeholder 2"/>
          <p:cNvSpPr>
            <a:spLocks noGrp="1"/>
          </p:cNvSpPr>
          <p:nvPr>
            <p:ph idx="1"/>
          </p:nvPr>
        </p:nvSpPr>
        <p:spPr>
          <a:xfrm>
            <a:off x="685800" y="546100"/>
            <a:ext cx="10394707" cy="4828485"/>
          </a:xfrm>
        </p:spPr>
        <p:txBody>
          <a:bodyPr>
            <a:normAutofit/>
          </a:bodyPr>
          <a:lstStyle/>
          <a:p>
            <a:pPr marL="0" indent="0">
              <a:buNone/>
            </a:pPr>
            <a:endParaRPr lang="en-US" sz="2800" dirty="0" smtClean="0">
              <a:latin typeface="Arial" panose="020B0604020202020204" pitchFamily="34" charset="0"/>
              <a:cs typeface="Arial" panose="020B0604020202020204" pitchFamily="34" charset="0"/>
            </a:endParaRPr>
          </a:p>
          <a:p>
            <a:pPr marL="0" indent="0">
              <a:buNone/>
            </a:pPr>
            <a:r>
              <a:rPr lang="en-US" sz="2800" dirty="0" smtClean="0">
                <a:latin typeface="Arial" panose="020B0604020202020204" pitchFamily="34" charset="0"/>
                <a:cs typeface="Arial" panose="020B0604020202020204" pitchFamily="34" charset="0"/>
              </a:rPr>
              <a:t>You have an idea for a new business start-up, and you need to raise finance in order to make your dream reality. One possibility is to get financial support from a business angel, a private investor who specializes in putting money into new enterprises.</a:t>
            </a:r>
          </a:p>
          <a:p>
            <a:pPr marL="0" indent="0">
              <a:buNone/>
            </a:pPr>
            <a:r>
              <a:rPr lang="en-US" sz="2800" dirty="0" smtClean="0">
                <a:latin typeface="Arial" panose="020B0604020202020204" pitchFamily="34" charset="0"/>
                <a:cs typeface="Arial" panose="020B0604020202020204" pitchFamily="34" charset="0"/>
              </a:rPr>
              <a:t>A group of angels are meeting at the hotel in your area to listen to presentations from would-be entrepreneurs. Prepare a business plan and present it to the angels, who are going to decide which business they are going to invest in.</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494138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571499"/>
            <a:ext cx="10396882" cy="711201"/>
          </a:xfrm>
        </p:spPr>
        <p:txBody>
          <a:bodyPr>
            <a:normAutofit/>
          </a:bodyPr>
          <a:lstStyle/>
          <a:p>
            <a:r>
              <a:rPr lang="en-US" sz="2800" dirty="0" smtClean="0"/>
              <a:t>Business plan - Executive summary</a:t>
            </a:r>
            <a:endParaRPr lang="en-US" sz="2800" dirty="0"/>
          </a:p>
        </p:txBody>
      </p:sp>
      <p:sp>
        <p:nvSpPr>
          <p:cNvPr id="3" name="Content Placeholder 2"/>
          <p:cNvSpPr>
            <a:spLocks noGrp="1"/>
          </p:cNvSpPr>
          <p:nvPr>
            <p:ph idx="1"/>
          </p:nvPr>
        </p:nvSpPr>
        <p:spPr>
          <a:xfrm>
            <a:off x="685800" y="1092200"/>
            <a:ext cx="10394707" cy="5448300"/>
          </a:xfrm>
        </p:spPr>
        <p:txBody>
          <a:bodyPr>
            <a:normAutofit fontScale="25000" lnSpcReduction="20000"/>
          </a:bodyPr>
          <a:lstStyle/>
          <a:p>
            <a:pPr marL="0" indent="0">
              <a:buNone/>
            </a:pPr>
            <a:endParaRPr lang="en-US" dirty="0" smtClean="0"/>
          </a:p>
          <a:p>
            <a:r>
              <a:rPr lang="en-US" sz="8800" dirty="0" smtClean="0">
                <a:latin typeface="Arial" panose="020B0604020202020204" pitchFamily="34" charset="0"/>
                <a:cs typeface="Arial" panose="020B0604020202020204" pitchFamily="34" charset="0"/>
              </a:rPr>
              <a:t>Company description</a:t>
            </a:r>
            <a:r>
              <a:rPr lang="en-US" sz="8800" dirty="0" smtClean="0">
                <a:latin typeface="Arial" panose="020B0604020202020204" pitchFamily="34" charset="0"/>
                <a:cs typeface="Arial" panose="020B0604020202020204" pitchFamily="34" charset="0"/>
              </a:rPr>
              <a:t>: name and logo, </a:t>
            </a:r>
            <a:r>
              <a:rPr lang="en-US" sz="8800" dirty="0" smtClean="0">
                <a:latin typeface="Arial" panose="020B0604020202020204" pitchFamily="34" charset="0"/>
                <a:cs typeface="Arial" panose="020B0604020202020204" pitchFamily="34" charset="0"/>
              </a:rPr>
              <a:t>industry, company ownership, size of the company, location and facilities, </a:t>
            </a:r>
            <a:r>
              <a:rPr lang="en-US" sz="8800" dirty="0" smtClean="0">
                <a:latin typeface="Arial" panose="020B0604020202020204" pitchFamily="34" charset="0"/>
                <a:cs typeface="Arial" panose="020B0604020202020204" pitchFamily="34" charset="0"/>
              </a:rPr>
              <a:t>HQ.</a:t>
            </a:r>
            <a:endParaRPr lang="en-US" sz="8800" dirty="0" smtClean="0">
              <a:latin typeface="Arial" panose="020B0604020202020204" pitchFamily="34" charset="0"/>
              <a:cs typeface="Arial" panose="020B0604020202020204" pitchFamily="34" charset="0"/>
            </a:endParaRPr>
          </a:p>
          <a:p>
            <a:r>
              <a:rPr lang="en-US" sz="8800" dirty="0" smtClean="0">
                <a:latin typeface="Arial" panose="020B0604020202020204" pitchFamily="34" charset="0"/>
                <a:cs typeface="Arial" panose="020B0604020202020204" pitchFamily="34" charset="0"/>
              </a:rPr>
              <a:t>Objectives, mission and </a:t>
            </a:r>
            <a:r>
              <a:rPr lang="en-US" sz="8800" dirty="0" smtClean="0">
                <a:latin typeface="Arial" panose="020B0604020202020204" pitchFamily="34" charset="0"/>
                <a:cs typeface="Arial" panose="020B0604020202020204" pitchFamily="34" charset="0"/>
              </a:rPr>
              <a:t>vision.</a:t>
            </a:r>
            <a:endParaRPr lang="en-US" sz="8800" dirty="0" smtClean="0">
              <a:latin typeface="Arial" panose="020B0604020202020204" pitchFamily="34" charset="0"/>
              <a:cs typeface="Arial" panose="020B0604020202020204" pitchFamily="34" charset="0"/>
            </a:endParaRPr>
          </a:p>
          <a:p>
            <a:r>
              <a:rPr lang="en-US" sz="8800" dirty="0" smtClean="0">
                <a:latin typeface="Arial" panose="020B0604020202020204" pitchFamily="34" charset="0"/>
                <a:cs typeface="Arial" panose="020B0604020202020204" pitchFamily="34" charset="0"/>
              </a:rPr>
              <a:t>Organization and management -- your business and management structure, </a:t>
            </a:r>
            <a:r>
              <a:rPr lang="en-US" sz="8800" dirty="0" smtClean="0">
                <a:latin typeface="Arial" panose="020B0604020202020204" pitchFamily="34" charset="0"/>
                <a:cs typeface="Arial" panose="020B0604020202020204" pitchFamily="34" charset="0"/>
              </a:rPr>
              <a:t>employees.</a:t>
            </a:r>
            <a:endParaRPr lang="en-US" sz="8800" dirty="0" smtClean="0">
              <a:latin typeface="Arial" panose="020B0604020202020204" pitchFamily="34" charset="0"/>
              <a:cs typeface="Arial" panose="020B0604020202020204" pitchFamily="34" charset="0"/>
            </a:endParaRPr>
          </a:p>
          <a:p>
            <a:r>
              <a:rPr lang="en-US" sz="8800" dirty="0" smtClean="0">
                <a:latin typeface="Arial" panose="020B0604020202020204" pitchFamily="34" charset="0"/>
                <a:cs typeface="Arial" panose="020B0604020202020204" pitchFamily="34" charset="0"/>
              </a:rPr>
              <a:t>Market analysis - research on your industry,  What competitors exist in this marketplace? Your opportunities and threats (SWOT analysis).</a:t>
            </a:r>
          </a:p>
          <a:p>
            <a:r>
              <a:rPr lang="en-US" sz="8800" dirty="0" smtClean="0">
                <a:latin typeface="Arial" panose="020B0604020202020204" pitchFamily="34" charset="0"/>
                <a:cs typeface="Arial" panose="020B0604020202020204" pitchFamily="34" charset="0"/>
              </a:rPr>
              <a:t>Service or product -- the products or services you’re offering, how will you distinguish yourself from potential competitors?</a:t>
            </a:r>
          </a:p>
          <a:p>
            <a:r>
              <a:rPr lang="en-US" sz="8800" dirty="0" smtClean="0">
                <a:latin typeface="Arial" panose="020B0604020202020204" pitchFamily="34" charset="0"/>
                <a:cs typeface="Arial" panose="020B0604020202020204" pitchFamily="34" charset="0"/>
              </a:rPr>
              <a:t>Marketing and sales -- how you’ll market your business and your sales strategy. What geographic area will you sell to? Describe your target market in terms of population, demographics, income levels and so on.</a:t>
            </a:r>
          </a:p>
          <a:p>
            <a:r>
              <a:rPr lang="en-US" sz="8800" dirty="0" smtClean="0">
                <a:latin typeface="Arial" panose="020B0604020202020204" pitchFamily="34" charset="0"/>
                <a:cs typeface="Arial" panose="020B0604020202020204" pitchFamily="34" charset="0"/>
              </a:rPr>
              <a:t>Funding request -- how much money you’ll need for the first </a:t>
            </a:r>
            <a:r>
              <a:rPr lang="en-US" sz="8800" dirty="0" smtClean="0">
                <a:latin typeface="Arial" panose="020B0604020202020204" pitchFamily="34" charset="0"/>
                <a:cs typeface="Arial" panose="020B0604020202020204" pitchFamily="34" charset="0"/>
              </a:rPr>
              <a:t>year.</a:t>
            </a:r>
            <a:endParaRPr lang="en-US" sz="8800" dirty="0" smtClean="0">
              <a:latin typeface="Arial" panose="020B0604020202020204" pitchFamily="34" charset="0"/>
              <a:cs typeface="Arial" panose="020B0604020202020204" pitchFamily="34" charset="0"/>
            </a:endParaRPr>
          </a:p>
          <a:p>
            <a:r>
              <a:rPr lang="en-US" sz="8800" dirty="0" smtClean="0">
                <a:latin typeface="Arial" panose="020B0604020202020204" pitchFamily="34" charset="0"/>
                <a:cs typeface="Arial" panose="020B0604020202020204" pitchFamily="34" charset="0"/>
              </a:rPr>
              <a:t>Financial projections -- supply information like your sales and profit forecast, your projected return on </a:t>
            </a:r>
            <a:r>
              <a:rPr lang="en-US" sz="8800" dirty="0" smtClean="0">
                <a:latin typeface="Arial" panose="020B0604020202020204" pitchFamily="34" charset="0"/>
                <a:cs typeface="Arial" panose="020B0604020202020204" pitchFamily="34" charset="0"/>
              </a:rPr>
              <a:t>investment.</a:t>
            </a:r>
            <a:endParaRPr lang="en-US" sz="8800" dirty="0" smtClean="0">
              <a:latin typeface="Arial" panose="020B0604020202020204" pitchFamily="34" charset="0"/>
              <a:cs typeface="Arial" panose="020B0604020202020204" pitchFamily="34" charset="0"/>
            </a:endParaRPr>
          </a:p>
          <a:p>
            <a:endParaRPr lang="en-US" sz="8000"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xmlns="" val="31502024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66119"/>
          </a:xfrm>
        </p:spPr>
        <p:txBody>
          <a:bodyPr/>
          <a:lstStyle/>
          <a:p>
            <a:r>
              <a:rPr lang="en-US" dirty="0" smtClean="0"/>
              <a:t>Guidelines for a presentation</a:t>
            </a:r>
            <a:endParaRPr lang="en-US" dirty="0"/>
          </a:p>
        </p:txBody>
      </p:sp>
      <p:sp>
        <p:nvSpPr>
          <p:cNvPr id="3" name="Content Placeholder 2"/>
          <p:cNvSpPr>
            <a:spLocks noGrp="1"/>
          </p:cNvSpPr>
          <p:nvPr>
            <p:ph idx="1"/>
          </p:nvPr>
        </p:nvSpPr>
        <p:spPr>
          <a:xfrm>
            <a:off x="660859" y="1896979"/>
            <a:ext cx="8596668" cy="4009552"/>
          </a:xfrm>
        </p:spPr>
        <p:txBody>
          <a:bodyPr/>
          <a:lstStyle/>
          <a:p>
            <a:r>
              <a:rPr lang="en-US" dirty="0" smtClean="0"/>
              <a:t>Prepare a talk that lasts 2 to 3 minutes per student. The presentation should be accompanied by a Power Point/</a:t>
            </a:r>
            <a:r>
              <a:rPr lang="en-US" dirty="0" err="1" smtClean="0"/>
              <a:t>Prezi</a:t>
            </a:r>
            <a:r>
              <a:rPr lang="en-US" dirty="0" smtClean="0"/>
              <a:t> presentation. </a:t>
            </a:r>
          </a:p>
          <a:p>
            <a:r>
              <a:rPr lang="en-US" dirty="0" smtClean="0"/>
              <a:t>Do not use full sentences/paragraphs etc. in your Power Point/</a:t>
            </a:r>
            <a:r>
              <a:rPr lang="en-US" dirty="0" err="1" smtClean="0"/>
              <a:t>Prezi</a:t>
            </a:r>
            <a:r>
              <a:rPr lang="en-US" dirty="0" smtClean="0"/>
              <a:t> presentation. For example, you may use bullet points for your key ideas. The focus is on your talk, so the audience shouldn’t be distracted by too much text in your Power Point/</a:t>
            </a:r>
            <a:r>
              <a:rPr lang="en-US" dirty="0" err="1" smtClean="0"/>
              <a:t>Prezi</a:t>
            </a:r>
            <a:r>
              <a:rPr lang="en-US" dirty="0" smtClean="0"/>
              <a:t> presentation. You may use images too.</a:t>
            </a:r>
          </a:p>
          <a:p>
            <a:r>
              <a:rPr lang="en-US" dirty="0" smtClean="0"/>
              <a:t>Pay attention to the structure of the presentation: introduction + main body + summary and conclusion. You may find useful guidelines and expressions in Vocabulary in Use (units: 51, 52, 53) as well as the course book (unit 11).</a:t>
            </a:r>
          </a:p>
          <a:p>
            <a:r>
              <a:rPr lang="en-US" dirty="0" smtClean="0"/>
              <a:t>Do not </a:t>
            </a:r>
            <a:r>
              <a:rPr lang="en-US" smtClean="0"/>
              <a:t>read your </a:t>
            </a:r>
            <a:r>
              <a:rPr lang="en-US" dirty="0" smtClean="0"/>
              <a:t>notes. You should learn the text so that you can present it confidently and fluently. You need to persuade the business angels to invest in your business.</a:t>
            </a:r>
          </a:p>
          <a:p>
            <a:endParaRPr lang="en-US" dirty="0" smtClean="0"/>
          </a:p>
          <a:p>
            <a:pPr>
              <a:buNone/>
            </a:pPr>
            <a:endParaRPr lang="en-US" dirty="0"/>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56</TotalTime>
  <Words>418</Words>
  <Application>Microsoft Office PowerPoint</Application>
  <PresentationFormat>Custom</PresentationFormat>
  <Paragraphs>21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Facet</vt:lpstr>
      <vt:lpstr>BUSINESS PLAN</vt:lpstr>
      <vt:lpstr>Slide 2</vt:lpstr>
      <vt:lpstr>Business plan - Executive summary</vt:lpstr>
      <vt:lpstr>Guidelines for a presentation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PLAN</dc:title>
  <dc:creator>me</dc:creator>
  <cp:lastModifiedBy>Korisnik</cp:lastModifiedBy>
  <cp:revision>10</cp:revision>
  <dcterms:created xsi:type="dcterms:W3CDTF">2019-11-11T15:26:31Z</dcterms:created>
  <dcterms:modified xsi:type="dcterms:W3CDTF">2019-11-14T13:14:19Z</dcterms:modified>
</cp:coreProperties>
</file>