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7" r:id="rId5"/>
    <p:sldId id="288" r:id="rId6"/>
    <p:sldId id="289" r:id="rId7"/>
    <p:sldId id="290" r:id="rId8"/>
    <p:sldId id="291" r:id="rId9"/>
    <p:sldId id="293" r:id="rId10"/>
    <p:sldId id="363" r:id="rId11"/>
    <p:sldId id="294" r:id="rId12"/>
    <p:sldId id="297" r:id="rId13"/>
    <p:sldId id="295" r:id="rId14"/>
    <p:sldId id="301" r:id="rId15"/>
    <p:sldId id="306" r:id="rId16"/>
    <p:sldId id="307" r:id="rId17"/>
    <p:sldId id="310" r:id="rId18"/>
    <p:sldId id="311" r:id="rId19"/>
    <p:sldId id="313" r:id="rId20"/>
    <p:sldId id="316" r:id="rId21"/>
    <p:sldId id="352" r:id="rId22"/>
    <p:sldId id="353" r:id="rId23"/>
    <p:sldId id="355" r:id="rId24"/>
    <p:sldId id="360" r:id="rId25"/>
    <p:sldId id="369" r:id="rId26"/>
    <p:sldId id="37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66E"/>
    <a:srgbClr val="B2B2B2"/>
    <a:srgbClr val="692A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5" d="100"/>
          <a:sy n="75" d="100"/>
        </p:scale>
        <p:origin x="-12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16" name="Picture 44" descr="e_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r="14461"/>
          <a:stretch>
            <a:fillRect/>
          </a:stretch>
        </p:blipFill>
        <p:spPr bwMode="auto">
          <a:xfrm>
            <a:off x="0" y="0"/>
            <a:ext cx="9144000" cy="5157788"/>
          </a:xfrm>
          <a:prstGeom prst="rect">
            <a:avLst/>
          </a:prstGeom>
          <a:noFill/>
          <a:extLst>
            <a:ext uri="{909E8E84-426E-40DD-AFC4-6F175D3DCCD1}">
              <a14:hiddenFill xmlns:a14="http://schemas.microsoft.com/office/drawing/2010/main" xmlns="">
                <a:solidFill>
                  <a:srgbClr val="FFFFFF"/>
                </a:solidFill>
              </a14:hiddenFill>
            </a:ext>
          </a:extLst>
        </p:spPr>
      </p:pic>
      <p:sp>
        <p:nvSpPr>
          <p:cNvPr id="3117" name="Rectangle 45"/>
          <p:cNvSpPr>
            <a:spLocks noChangeArrowheads="1"/>
          </p:cNvSpPr>
          <p:nvPr userDrawn="1"/>
        </p:nvSpPr>
        <p:spPr bwMode="ltGray">
          <a:xfrm>
            <a:off x="0" y="6611938"/>
            <a:ext cx="9144000" cy="26035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3886200" y="1371600"/>
            <a:ext cx="4876800" cy="3276600"/>
          </a:xfrm>
          <a:effectLst>
            <a:outerShdw dist="53882" dir="2700000" algn="ctr" rotWithShape="0">
              <a:schemeClr val="tx2">
                <a:alpha val="50000"/>
              </a:schemeClr>
            </a:outerShdw>
          </a:effectLst>
          <a:extLst>
            <a:ext uri="{909E8E84-426E-40DD-AFC4-6F175D3DCCD1}">
              <a14:hiddenFill xmlns:a14="http://schemas.microsoft.com/office/drawing/2010/main" xmlns="">
                <a:solidFill>
                  <a:schemeClr val="accent1"/>
                </a:solidFill>
              </a14:hiddenFill>
            </a:ext>
          </a:extLst>
        </p:spPr>
        <p:txBody>
          <a:bodyPr/>
          <a:lstStyle>
            <a:lvl1pPr algn="r">
              <a:defRPr sz="4000">
                <a:solidFill>
                  <a:srgbClr val="FFFFCC"/>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bwMode="white">
          <a:xfrm>
            <a:off x="1752600" y="5638800"/>
            <a:ext cx="6172200" cy="457200"/>
          </a:xfrm>
        </p:spPr>
        <p:txBody>
          <a:bodyPr/>
          <a:lstStyle>
            <a:lvl1pPr marL="0" indent="0" algn="ctr">
              <a:buFont typeface="Wingdings" panose="05000000000000000000" pitchFamily="2" charset="2"/>
              <a:buNone/>
              <a:defRPr sz="1800">
                <a:solidFill>
                  <a:schemeClr val="tx2"/>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5" name="Slide Number Placeholder 4"/>
          <p:cNvSpPr>
            <a:spLocks noGrp="1"/>
          </p:cNvSpPr>
          <p:nvPr>
            <p:ph type="sldNum" sz="quarter" idx="11"/>
          </p:nvPr>
        </p:nvSpPr>
        <p:spPr>
          <a:xfrm>
            <a:off x="3276600" y="6480175"/>
            <a:ext cx="2133600" cy="292100"/>
          </a:xfrm>
          <a:prstGeom prst="rect">
            <a:avLst/>
          </a:prstGeom>
        </p:spPr>
        <p:txBody>
          <a:bodyPr/>
          <a:lstStyle>
            <a:lvl1pPr>
              <a:defRPr/>
            </a:lvl1pPr>
          </a:lstStyle>
          <a:p>
            <a:fld id="{1FA3CDC2-D1DC-4F56-8C6B-37CA7E26FBB9}" type="slidenum">
              <a:rPr lang="en-US" altLang="en-US"/>
              <a:pPr/>
              <a:t>‹#›</a:t>
            </a:fld>
            <a:endParaRPr lang="en-US" altLang="en-US"/>
          </a:p>
        </p:txBody>
      </p:sp>
    </p:spTree>
    <p:extLst>
      <p:ext uri="{BB962C8B-B14F-4D97-AF65-F5344CB8AC3E}">
        <p14:creationId xmlns:p14="http://schemas.microsoft.com/office/powerpoint/2010/main" xmlns="" val="61796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5" name="Slide Number Placeholder 4"/>
          <p:cNvSpPr>
            <a:spLocks noGrp="1"/>
          </p:cNvSpPr>
          <p:nvPr>
            <p:ph type="sldNum" sz="quarter" idx="11"/>
          </p:nvPr>
        </p:nvSpPr>
        <p:spPr>
          <a:xfrm>
            <a:off x="3276600" y="6480175"/>
            <a:ext cx="2133600" cy="292100"/>
          </a:xfrm>
          <a:prstGeom prst="rect">
            <a:avLst/>
          </a:prstGeom>
        </p:spPr>
        <p:txBody>
          <a:bodyPr/>
          <a:lstStyle>
            <a:lvl1pPr>
              <a:defRPr/>
            </a:lvl1pPr>
          </a:lstStyle>
          <a:p>
            <a:fld id="{02E057CE-9C80-4C93-9997-473681B66F95}" type="slidenum">
              <a:rPr lang="en-US" altLang="en-US"/>
              <a:pPr/>
              <a:t>‹#›</a:t>
            </a:fld>
            <a:endParaRPr lang="en-US" altLang="en-US"/>
          </a:p>
        </p:txBody>
      </p:sp>
    </p:spTree>
    <p:extLst>
      <p:ext uri="{BB962C8B-B14F-4D97-AF65-F5344CB8AC3E}">
        <p14:creationId xmlns:p14="http://schemas.microsoft.com/office/powerpoint/2010/main" xmlns="" val="314008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153400" cy="50292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5" name="Slide Number Placeholder 4"/>
          <p:cNvSpPr>
            <a:spLocks noGrp="1"/>
          </p:cNvSpPr>
          <p:nvPr>
            <p:ph type="sldNum" sz="quarter" idx="11"/>
          </p:nvPr>
        </p:nvSpPr>
        <p:spPr>
          <a:xfrm>
            <a:off x="3276600" y="6480175"/>
            <a:ext cx="2133600" cy="292100"/>
          </a:xfrm>
          <a:prstGeom prst="rect">
            <a:avLst/>
          </a:prstGeom>
        </p:spPr>
        <p:txBody>
          <a:bodyPr/>
          <a:lstStyle>
            <a:lvl1pPr>
              <a:defRPr/>
            </a:lvl1pPr>
          </a:lstStyle>
          <a:p>
            <a:fld id="{F0357CFE-20D5-4382-B7F4-96F8A9B684ED}" type="slidenum">
              <a:rPr lang="en-US" altLang="en-US"/>
              <a:pPr/>
              <a:t>‹#›</a:t>
            </a:fld>
            <a:endParaRPr lang="en-US" altLang="en-US"/>
          </a:p>
        </p:txBody>
      </p:sp>
    </p:spTree>
    <p:extLst>
      <p:ext uri="{BB962C8B-B14F-4D97-AF65-F5344CB8AC3E}">
        <p14:creationId xmlns:p14="http://schemas.microsoft.com/office/powerpoint/2010/main" xmlns="" val="2048056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r>
              <a:rPr lang="en-US" dirty="0" err="1" smtClean="0"/>
              <a:t>Hyrje</a:t>
            </a:r>
            <a:r>
              <a:rPr lang="en-US" dirty="0" smtClean="0"/>
              <a:t> </a:t>
            </a:r>
            <a:r>
              <a:rPr lang="en-US" dirty="0" err="1" smtClean="0"/>
              <a:t>në</a:t>
            </a:r>
            <a:r>
              <a:rPr lang="en-US" dirty="0" smtClean="0"/>
              <a:t> </a:t>
            </a:r>
            <a:r>
              <a:rPr lang="en-US" dirty="0" err="1" smtClean="0"/>
              <a:t>etikë</a:t>
            </a:r>
            <a:endParaRPr lang="en-US" dirty="0" smtClean="0"/>
          </a:p>
          <a:p>
            <a:endParaRPr lang="en-US" dirty="0"/>
          </a:p>
        </p:txBody>
      </p:sp>
      <p:sp>
        <p:nvSpPr>
          <p:cNvPr id="5" name="Footer Placeholder 4"/>
          <p:cNvSpPr>
            <a:spLocks noGrp="1"/>
          </p:cNvSpPr>
          <p:nvPr>
            <p:ph type="ftr" sz="quarter" idx="11"/>
          </p:nvPr>
        </p:nvSpPr>
        <p:spPr/>
        <p:txBody>
          <a:bodyPr/>
          <a:lstStyle>
            <a:lvl1pPr>
              <a:defRPr/>
            </a:lvl1pPr>
          </a:lstStyle>
          <a:p>
            <a:r>
              <a:rPr lang="en-US" dirty="0" err="1" smtClean="0"/>
              <a:t>Doc.dr</a:t>
            </a:r>
            <a:r>
              <a:rPr lang="en-US" dirty="0" smtClean="0"/>
              <a:t>. </a:t>
            </a:r>
            <a:r>
              <a:rPr lang="en-US" dirty="0" err="1" smtClean="0"/>
              <a:t>Brikend</a:t>
            </a:r>
            <a:r>
              <a:rPr lang="en-US" dirty="0" smtClean="0"/>
              <a:t> </a:t>
            </a:r>
            <a:r>
              <a:rPr lang="en-US" dirty="0" err="1" smtClean="0"/>
              <a:t>Aziri</a:t>
            </a:r>
            <a:endParaRPr lang="en-US" dirty="0"/>
          </a:p>
        </p:txBody>
      </p:sp>
      <p:sp>
        <p:nvSpPr>
          <p:cNvPr id="6" name="Rectangle 4"/>
          <p:cNvSpPr txBox="1">
            <a:spLocks noChangeArrowheads="1"/>
          </p:cNvSpPr>
          <p:nvPr userDrawn="1"/>
        </p:nvSpPr>
        <p:spPr bwMode="gray">
          <a:xfrm>
            <a:off x="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Arial" charset="0"/>
                <a:ea typeface="+mn-ea"/>
                <a:cs typeface="+mn-cs"/>
              </a:rPr>
              <a:t>Hyrje në etikë</a:t>
            </a:r>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209463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r>
              <a:rPr lang="en-US" dirty="0" err="1" smtClean="0"/>
              <a:t>Hyrje</a:t>
            </a:r>
            <a:r>
              <a:rPr lang="en-US" dirty="0" smtClean="0"/>
              <a:t> </a:t>
            </a:r>
            <a:r>
              <a:rPr lang="en-US" dirty="0" err="1" smtClean="0"/>
              <a:t>në</a:t>
            </a:r>
            <a:r>
              <a:rPr lang="en-US" dirty="0" smtClean="0"/>
              <a:t> </a:t>
            </a:r>
            <a:r>
              <a:rPr lang="en-US" dirty="0" err="1" smtClean="0"/>
              <a:t>etikë</a:t>
            </a:r>
            <a:endParaRPr lang="en-US" dirty="0" smtClean="0"/>
          </a:p>
          <a:p>
            <a:endParaRPr lang="en-US" dirty="0"/>
          </a:p>
        </p:txBody>
      </p:sp>
      <p:sp>
        <p:nvSpPr>
          <p:cNvPr id="5" name="Footer Placeholder 4"/>
          <p:cNvSpPr>
            <a:spLocks noGrp="1"/>
          </p:cNvSpPr>
          <p:nvPr>
            <p:ph type="ftr" sz="quarter" idx="11"/>
          </p:nvPr>
        </p:nvSpPr>
        <p:spPr/>
        <p:txBody>
          <a:bodyPr/>
          <a:lstStyle>
            <a:lvl1pPr>
              <a:defRPr/>
            </a:lvl1pPr>
          </a:lstStyle>
          <a:p>
            <a:r>
              <a:rPr lang="en-US" dirty="0" err="1" smtClean="0"/>
              <a:t>Doc.dr</a:t>
            </a:r>
            <a:r>
              <a:rPr lang="en-US" dirty="0" smtClean="0"/>
              <a:t>. </a:t>
            </a:r>
            <a:r>
              <a:rPr lang="en-US" dirty="0" err="1" smtClean="0"/>
              <a:t>Brikend</a:t>
            </a:r>
            <a:r>
              <a:rPr lang="en-US" dirty="0" smtClean="0"/>
              <a:t> </a:t>
            </a:r>
            <a:r>
              <a:rPr lang="en-US" dirty="0" err="1" smtClean="0"/>
              <a:t>Aziri</a:t>
            </a:r>
            <a:endParaRPr lang="en-US" dirty="0"/>
          </a:p>
        </p:txBody>
      </p:sp>
      <p:sp>
        <p:nvSpPr>
          <p:cNvPr id="6" name="Rectangle 4"/>
          <p:cNvSpPr txBox="1">
            <a:spLocks noChangeArrowheads="1"/>
          </p:cNvSpPr>
          <p:nvPr userDrawn="1"/>
        </p:nvSpPr>
        <p:spPr bwMode="gray">
          <a:xfrm>
            <a:off x="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Arial" charset="0"/>
                <a:ea typeface="+mn-ea"/>
                <a:cs typeface="+mn-cs"/>
              </a:rPr>
              <a:t>Hyrje në etikë</a:t>
            </a:r>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1429104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r>
              <a:rPr lang="en-US" dirty="0" err="1" smtClean="0"/>
              <a:t>Hyrje</a:t>
            </a:r>
            <a:r>
              <a:rPr lang="en-US" dirty="0" smtClean="0"/>
              <a:t> </a:t>
            </a:r>
            <a:r>
              <a:rPr lang="en-US" dirty="0" err="1" smtClean="0"/>
              <a:t>në</a:t>
            </a:r>
            <a:r>
              <a:rPr lang="en-US" dirty="0" smtClean="0"/>
              <a:t> </a:t>
            </a:r>
            <a:r>
              <a:rPr lang="en-US" dirty="0" err="1" smtClean="0"/>
              <a:t>etikë</a:t>
            </a:r>
            <a:endParaRPr lang="en-US" dirty="0" smtClean="0"/>
          </a:p>
          <a:p>
            <a:endParaRPr lang="en-US" dirty="0"/>
          </a:p>
        </p:txBody>
      </p:sp>
      <p:sp>
        <p:nvSpPr>
          <p:cNvPr id="5" name="Footer Placeholder 4"/>
          <p:cNvSpPr>
            <a:spLocks noGrp="1"/>
          </p:cNvSpPr>
          <p:nvPr>
            <p:ph type="ftr" sz="quarter" idx="11"/>
          </p:nvPr>
        </p:nvSpPr>
        <p:spPr/>
        <p:txBody>
          <a:bodyPr/>
          <a:lstStyle>
            <a:lvl1pPr>
              <a:defRPr/>
            </a:lvl1pPr>
          </a:lstStyle>
          <a:p>
            <a:r>
              <a:rPr lang="en-US" dirty="0" err="1" smtClean="0"/>
              <a:t>Doc.dr</a:t>
            </a:r>
            <a:r>
              <a:rPr lang="en-US" dirty="0" smtClean="0"/>
              <a:t>. </a:t>
            </a:r>
            <a:r>
              <a:rPr lang="en-US" dirty="0" err="1" smtClean="0"/>
              <a:t>Brikend</a:t>
            </a:r>
            <a:r>
              <a:rPr lang="en-US" dirty="0" smtClean="0"/>
              <a:t> </a:t>
            </a:r>
            <a:r>
              <a:rPr lang="en-US" dirty="0" err="1" smtClean="0"/>
              <a:t>Aziri</a:t>
            </a:r>
            <a:endParaRPr lang="en-US" dirty="0"/>
          </a:p>
        </p:txBody>
      </p:sp>
      <p:sp>
        <p:nvSpPr>
          <p:cNvPr id="6" name="Rectangle 4"/>
          <p:cNvSpPr txBox="1">
            <a:spLocks noChangeArrowheads="1"/>
          </p:cNvSpPr>
          <p:nvPr userDrawn="1"/>
        </p:nvSpPr>
        <p:spPr bwMode="gray">
          <a:xfrm>
            <a:off x="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Arial" charset="0"/>
                <a:ea typeface="+mn-ea"/>
                <a:cs typeface="+mn-cs"/>
              </a:rPr>
              <a:t>Hyrje në etikë</a:t>
            </a:r>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384575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r>
              <a:rPr lang="en-US" dirty="0" err="1" smtClean="0"/>
              <a:t>Hyrje</a:t>
            </a:r>
            <a:r>
              <a:rPr lang="en-US" dirty="0" smtClean="0"/>
              <a:t> </a:t>
            </a:r>
            <a:r>
              <a:rPr lang="en-US" dirty="0" err="1" smtClean="0"/>
              <a:t>në</a:t>
            </a:r>
            <a:r>
              <a:rPr lang="en-US" dirty="0" smtClean="0"/>
              <a:t> </a:t>
            </a:r>
            <a:r>
              <a:rPr lang="en-US" dirty="0" err="1" smtClean="0"/>
              <a:t>etikë</a:t>
            </a:r>
            <a:endParaRPr lang="en-US" dirty="0" smtClean="0"/>
          </a:p>
          <a:p>
            <a:endParaRPr lang="en-US" dirty="0"/>
          </a:p>
        </p:txBody>
      </p:sp>
      <p:sp>
        <p:nvSpPr>
          <p:cNvPr id="5" name="Footer Placeholder 4"/>
          <p:cNvSpPr>
            <a:spLocks noGrp="1"/>
          </p:cNvSpPr>
          <p:nvPr>
            <p:ph type="ftr" sz="quarter" idx="11"/>
          </p:nvPr>
        </p:nvSpPr>
        <p:spPr/>
        <p:txBody>
          <a:bodyPr/>
          <a:lstStyle>
            <a:lvl1pPr>
              <a:defRPr/>
            </a:lvl1pPr>
          </a:lstStyle>
          <a:p>
            <a:r>
              <a:rPr lang="en-US" dirty="0" err="1" smtClean="0"/>
              <a:t>Doc.dr</a:t>
            </a:r>
            <a:r>
              <a:rPr lang="en-US" dirty="0" smtClean="0"/>
              <a:t>. </a:t>
            </a:r>
            <a:r>
              <a:rPr lang="en-US" dirty="0" err="1" smtClean="0"/>
              <a:t>Brikend</a:t>
            </a:r>
            <a:r>
              <a:rPr lang="en-US" dirty="0" smtClean="0"/>
              <a:t> </a:t>
            </a:r>
            <a:r>
              <a:rPr lang="en-US" dirty="0" err="1" smtClean="0"/>
              <a:t>Aziri</a:t>
            </a:r>
            <a:endParaRPr lang="en-US" dirty="0"/>
          </a:p>
        </p:txBody>
      </p:sp>
      <p:sp>
        <p:nvSpPr>
          <p:cNvPr id="6" name="Rectangle 4"/>
          <p:cNvSpPr txBox="1">
            <a:spLocks noChangeArrowheads="1"/>
          </p:cNvSpPr>
          <p:nvPr userDrawn="1"/>
        </p:nvSpPr>
        <p:spPr bwMode="gray">
          <a:xfrm>
            <a:off x="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Arial" charset="0"/>
                <a:ea typeface="+mn-ea"/>
                <a:cs typeface="+mn-cs"/>
              </a:rPr>
              <a:t>Hyrje në etikë</a:t>
            </a:r>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2900393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r>
              <a:rPr lang="en-US" dirty="0" err="1" smtClean="0"/>
              <a:t>Hyrje</a:t>
            </a:r>
            <a:r>
              <a:rPr lang="en-US" dirty="0" smtClean="0"/>
              <a:t> </a:t>
            </a:r>
            <a:r>
              <a:rPr lang="en-US" dirty="0" err="1" smtClean="0"/>
              <a:t>në</a:t>
            </a:r>
            <a:r>
              <a:rPr lang="en-US" dirty="0" smtClean="0"/>
              <a:t> </a:t>
            </a:r>
            <a:r>
              <a:rPr lang="en-US" dirty="0" err="1" smtClean="0"/>
              <a:t>etikë</a:t>
            </a:r>
            <a:endParaRPr lang="en-US" dirty="0" smtClean="0"/>
          </a:p>
          <a:p>
            <a:endParaRPr lang="en-US" dirty="0"/>
          </a:p>
        </p:txBody>
      </p:sp>
      <p:sp>
        <p:nvSpPr>
          <p:cNvPr id="5" name="Footer Placeholder 4"/>
          <p:cNvSpPr>
            <a:spLocks noGrp="1"/>
          </p:cNvSpPr>
          <p:nvPr>
            <p:ph type="ftr" sz="quarter" idx="11"/>
          </p:nvPr>
        </p:nvSpPr>
        <p:spPr/>
        <p:txBody>
          <a:bodyPr/>
          <a:lstStyle>
            <a:lvl1pPr>
              <a:defRPr/>
            </a:lvl1pPr>
          </a:lstStyle>
          <a:p>
            <a:r>
              <a:rPr lang="en-US" dirty="0" err="1" smtClean="0"/>
              <a:t>Doc.dr</a:t>
            </a:r>
            <a:r>
              <a:rPr lang="en-US" dirty="0" smtClean="0"/>
              <a:t>. </a:t>
            </a:r>
            <a:r>
              <a:rPr lang="en-US" dirty="0" err="1" smtClean="0"/>
              <a:t>Brikend</a:t>
            </a:r>
            <a:r>
              <a:rPr lang="en-US" dirty="0" smtClean="0"/>
              <a:t> </a:t>
            </a:r>
            <a:r>
              <a:rPr lang="en-US" dirty="0" err="1" smtClean="0"/>
              <a:t>Aziri</a:t>
            </a:r>
            <a:endParaRPr lang="en-US" dirty="0"/>
          </a:p>
        </p:txBody>
      </p:sp>
      <p:sp>
        <p:nvSpPr>
          <p:cNvPr id="6" name="Rectangle 4"/>
          <p:cNvSpPr txBox="1">
            <a:spLocks noChangeArrowheads="1"/>
          </p:cNvSpPr>
          <p:nvPr userDrawn="1"/>
        </p:nvSpPr>
        <p:spPr bwMode="gray">
          <a:xfrm>
            <a:off x="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Arial" charset="0"/>
                <a:ea typeface="+mn-ea"/>
                <a:cs typeface="+mn-cs"/>
              </a:rPr>
              <a:t>Hyrje në etikë</a:t>
            </a:r>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180527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813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5" name="Slide Number Placeholder 4"/>
          <p:cNvSpPr>
            <a:spLocks noGrp="1"/>
          </p:cNvSpPr>
          <p:nvPr>
            <p:ph type="sldNum" sz="quarter" idx="11"/>
          </p:nvPr>
        </p:nvSpPr>
        <p:spPr>
          <a:xfrm>
            <a:off x="3276600" y="6480175"/>
            <a:ext cx="2133600" cy="292100"/>
          </a:xfrm>
          <a:prstGeom prst="rect">
            <a:avLst/>
          </a:prstGeom>
        </p:spPr>
        <p:txBody>
          <a:bodyPr/>
          <a:lstStyle>
            <a:lvl1pPr>
              <a:defRPr/>
            </a:lvl1pPr>
          </a:lstStyle>
          <a:p>
            <a:fld id="{4F674C47-587E-4579-9133-5BC0C6E69ED7}" type="slidenum">
              <a:rPr lang="en-US" altLang="en-US"/>
              <a:pPr/>
              <a:t>‹#›</a:t>
            </a:fld>
            <a:endParaRPr lang="en-US" altLang="en-US"/>
          </a:p>
        </p:txBody>
      </p:sp>
    </p:spTree>
    <p:extLst>
      <p:ext uri="{BB962C8B-B14F-4D97-AF65-F5344CB8AC3E}">
        <p14:creationId xmlns:p14="http://schemas.microsoft.com/office/powerpoint/2010/main" xmlns="" val="119683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005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0005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6" name="Slide Number Placeholder 5"/>
          <p:cNvSpPr>
            <a:spLocks noGrp="1"/>
          </p:cNvSpPr>
          <p:nvPr>
            <p:ph type="sldNum" sz="quarter" idx="11"/>
          </p:nvPr>
        </p:nvSpPr>
        <p:spPr>
          <a:xfrm>
            <a:off x="3276600" y="6480175"/>
            <a:ext cx="2133600" cy="292100"/>
          </a:xfrm>
          <a:prstGeom prst="rect">
            <a:avLst/>
          </a:prstGeom>
        </p:spPr>
        <p:txBody>
          <a:bodyPr/>
          <a:lstStyle>
            <a:lvl1pPr>
              <a:defRPr/>
            </a:lvl1pPr>
          </a:lstStyle>
          <a:p>
            <a:fld id="{3449E338-4F10-4D3D-B066-09785B772258}" type="slidenum">
              <a:rPr lang="en-US" altLang="en-US"/>
              <a:pPr/>
              <a:t>‹#›</a:t>
            </a:fld>
            <a:endParaRPr lang="en-US" altLang="en-US"/>
          </a:p>
        </p:txBody>
      </p:sp>
    </p:spTree>
    <p:extLst>
      <p:ext uri="{BB962C8B-B14F-4D97-AF65-F5344CB8AC3E}">
        <p14:creationId xmlns:p14="http://schemas.microsoft.com/office/powerpoint/2010/main" xmlns="" val="321876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8" name="Slide Number Placeholder 7"/>
          <p:cNvSpPr>
            <a:spLocks noGrp="1"/>
          </p:cNvSpPr>
          <p:nvPr>
            <p:ph type="sldNum" sz="quarter" idx="11"/>
          </p:nvPr>
        </p:nvSpPr>
        <p:spPr>
          <a:xfrm>
            <a:off x="3276600" y="6480175"/>
            <a:ext cx="2133600" cy="292100"/>
          </a:xfrm>
          <a:prstGeom prst="rect">
            <a:avLst/>
          </a:prstGeom>
        </p:spPr>
        <p:txBody>
          <a:bodyPr/>
          <a:lstStyle>
            <a:lvl1pPr>
              <a:defRPr/>
            </a:lvl1pPr>
          </a:lstStyle>
          <a:p>
            <a:fld id="{DCD482AA-D025-4684-9C34-CA519ACB047A}" type="slidenum">
              <a:rPr lang="en-US" altLang="en-US"/>
              <a:pPr/>
              <a:t>‹#›</a:t>
            </a:fld>
            <a:endParaRPr lang="en-US" altLang="en-US"/>
          </a:p>
        </p:txBody>
      </p:sp>
    </p:spTree>
    <p:extLst>
      <p:ext uri="{BB962C8B-B14F-4D97-AF65-F5344CB8AC3E}">
        <p14:creationId xmlns:p14="http://schemas.microsoft.com/office/powerpoint/2010/main" xmlns="" val="23991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4" name="Slide Number Placeholder 3"/>
          <p:cNvSpPr>
            <a:spLocks noGrp="1"/>
          </p:cNvSpPr>
          <p:nvPr>
            <p:ph type="sldNum" sz="quarter" idx="11"/>
          </p:nvPr>
        </p:nvSpPr>
        <p:spPr>
          <a:xfrm>
            <a:off x="3276600" y="6480175"/>
            <a:ext cx="2133600" cy="292100"/>
          </a:xfrm>
          <a:prstGeom prst="rect">
            <a:avLst/>
          </a:prstGeom>
        </p:spPr>
        <p:txBody>
          <a:bodyPr/>
          <a:lstStyle>
            <a:lvl1pPr>
              <a:defRPr/>
            </a:lvl1pPr>
          </a:lstStyle>
          <a:p>
            <a:fld id="{B28F1AF0-67F3-4AB8-844B-8BF74C158E51}" type="slidenum">
              <a:rPr lang="en-US" altLang="en-US"/>
              <a:pPr/>
              <a:t>‹#›</a:t>
            </a:fld>
            <a:endParaRPr lang="en-US" altLang="en-US"/>
          </a:p>
        </p:txBody>
      </p:sp>
    </p:spTree>
    <p:extLst>
      <p:ext uri="{BB962C8B-B14F-4D97-AF65-F5344CB8AC3E}">
        <p14:creationId xmlns:p14="http://schemas.microsoft.com/office/powerpoint/2010/main" xmlns="" val="284575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3" name="Slide Number Placeholder 2"/>
          <p:cNvSpPr>
            <a:spLocks noGrp="1"/>
          </p:cNvSpPr>
          <p:nvPr>
            <p:ph type="sldNum" sz="quarter" idx="11"/>
          </p:nvPr>
        </p:nvSpPr>
        <p:spPr>
          <a:xfrm>
            <a:off x="3276600" y="6480175"/>
            <a:ext cx="2133600" cy="292100"/>
          </a:xfrm>
          <a:prstGeom prst="rect">
            <a:avLst/>
          </a:prstGeom>
        </p:spPr>
        <p:txBody>
          <a:bodyPr/>
          <a:lstStyle>
            <a:lvl1pPr>
              <a:defRPr/>
            </a:lvl1pPr>
          </a:lstStyle>
          <a:p>
            <a:fld id="{694B03DB-478F-4A5E-9086-672E0C420893}" type="slidenum">
              <a:rPr lang="en-US" altLang="en-US"/>
              <a:pPr/>
              <a:t>‹#›</a:t>
            </a:fld>
            <a:endParaRPr lang="en-US" altLang="en-US"/>
          </a:p>
        </p:txBody>
      </p:sp>
    </p:spTree>
    <p:extLst>
      <p:ext uri="{BB962C8B-B14F-4D97-AF65-F5344CB8AC3E}">
        <p14:creationId xmlns:p14="http://schemas.microsoft.com/office/powerpoint/2010/main" xmlns="" val="393562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6" name="Slide Number Placeholder 5"/>
          <p:cNvSpPr>
            <a:spLocks noGrp="1"/>
          </p:cNvSpPr>
          <p:nvPr>
            <p:ph type="sldNum" sz="quarter" idx="11"/>
          </p:nvPr>
        </p:nvSpPr>
        <p:spPr>
          <a:xfrm>
            <a:off x="3276600" y="6480175"/>
            <a:ext cx="2133600" cy="292100"/>
          </a:xfrm>
          <a:prstGeom prst="rect">
            <a:avLst/>
          </a:prstGeom>
        </p:spPr>
        <p:txBody>
          <a:bodyPr/>
          <a:lstStyle>
            <a:lvl1pPr>
              <a:defRPr/>
            </a:lvl1pPr>
          </a:lstStyle>
          <a:p>
            <a:fld id="{ABF4B62A-19A0-471F-BFF9-F4CC273D0D22}" type="slidenum">
              <a:rPr lang="en-US" altLang="en-US"/>
              <a:pPr/>
              <a:t>‹#›</a:t>
            </a:fld>
            <a:endParaRPr lang="en-US" altLang="en-US"/>
          </a:p>
        </p:txBody>
      </p:sp>
    </p:spTree>
    <p:extLst>
      <p:ext uri="{BB962C8B-B14F-4D97-AF65-F5344CB8AC3E}">
        <p14:creationId xmlns:p14="http://schemas.microsoft.com/office/powerpoint/2010/main" xmlns="" val="123387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a:xfrm>
            <a:off x="5943600" y="6486525"/>
            <a:ext cx="2895600" cy="298450"/>
          </a:xfrm>
          <a:prstGeom prst="rect">
            <a:avLst/>
          </a:prstGeom>
        </p:spPr>
        <p:txBody>
          <a:bodyPr/>
          <a:lstStyle>
            <a:lvl1pPr>
              <a:defRPr/>
            </a:lvl1pPr>
          </a:lstStyle>
          <a:p>
            <a:r>
              <a:rPr lang="en-US" altLang="en-US"/>
              <a:t>Company Logo</a:t>
            </a:r>
          </a:p>
        </p:txBody>
      </p:sp>
      <p:sp>
        <p:nvSpPr>
          <p:cNvPr id="6" name="Slide Number Placeholder 5"/>
          <p:cNvSpPr>
            <a:spLocks noGrp="1"/>
          </p:cNvSpPr>
          <p:nvPr>
            <p:ph type="sldNum" sz="quarter" idx="11"/>
          </p:nvPr>
        </p:nvSpPr>
        <p:spPr>
          <a:xfrm>
            <a:off x="3276600" y="6480175"/>
            <a:ext cx="2133600" cy="292100"/>
          </a:xfrm>
          <a:prstGeom prst="rect">
            <a:avLst/>
          </a:prstGeom>
        </p:spPr>
        <p:txBody>
          <a:bodyPr/>
          <a:lstStyle>
            <a:lvl1pPr>
              <a:defRPr/>
            </a:lvl1pPr>
          </a:lstStyle>
          <a:p>
            <a:fld id="{A62901F1-A1B9-4F2E-BA81-221564785B71}" type="slidenum">
              <a:rPr lang="en-US" altLang="en-US"/>
              <a:pPr/>
              <a:t>‹#›</a:t>
            </a:fld>
            <a:endParaRPr lang="en-US" altLang="en-US"/>
          </a:p>
        </p:txBody>
      </p:sp>
    </p:spTree>
    <p:extLst>
      <p:ext uri="{BB962C8B-B14F-4D97-AF65-F5344CB8AC3E}">
        <p14:creationId xmlns:p14="http://schemas.microsoft.com/office/powerpoint/2010/main" xmlns="" val="374233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7" name="Picture 43" descr="e_11p"/>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457200" y="1295400"/>
            <a:ext cx="81534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6" name="Rectangle 2"/>
          <p:cNvSpPr>
            <a:spLocks noGrp="1" noChangeArrowheads="1"/>
          </p:cNvSpPr>
          <p:nvPr>
            <p:ph type="title"/>
          </p:nvPr>
        </p:nvSpPr>
        <p:spPr bwMode="white">
          <a:xfrm>
            <a:off x="457200" y="152400"/>
            <a:ext cx="8305800" cy="563563"/>
          </a:xfrm>
          <a:prstGeom prst="rect">
            <a:avLst/>
          </a:prstGeom>
          <a:noFill/>
          <a:ln>
            <a:noFill/>
          </a:ln>
          <a:effectLst/>
          <a:extLst>
            <a:ext uri="{909E8E84-426E-40DD-AFC4-6F175D3DCCD1}">
              <a14:hiddenFill xmlns:a14="http://schemas.microsoft.com/office/drawing/2010/main" xmlns="">
                <a:solidFill>
                  <a:srgbClr val="2B166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1"/>
          <p:cNvSpPr/>
          <p:nvPr userDrawn="1"/>
        </p:nvSpPr>
        <p:spPr>
          <a:xfrm>
            <a:off x="0" y="6553200"/>
            <a:ext cx="914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rgbClr val="2B166E"/>
                </a:solidFill>
                <a:latin typeface="Bauhaus 93" panose="04030905020B02020C02" pitchFamily="82" charset="0"/>
              </a:rPr>
              <a:t>Prof.dr</a:t>
            </a:r>
            <a:r>
              <a:rPr lang="en-US" sz="1100" b="1" dirty="0" smtClean="0">
                <a:solidFill>
                  <a:srgbClr val="2B166E"/>
                </a:solidFill>
                <a:latin typeface="Bauhaus 93" panose="04030905020B02020C02" pitchFamily="82" charset="0"/>
              </a:rPr>
              <a:t>. </a:t>
            </a:r>
            <a:r>
              <a:rPr lang="en-US" sz="1100" b="1" dirty="0" err="1" smtClean="0">
                <a:solidFill>
                  <a:srgbClr val="2B166E"/>
                </a:solidFill>
                <a:latin typeface="Bauhaus 93" panose="04030905020B02020C02" pitchFamily="82" charset="0"/>
              </a:rPr>
              <a:t>Brikend</a:t>
            </a:r>
            <a:r>
              <a:rPr lang="en-US" sz="1100" b="1" dirty="0" smtClean="0">
                <a:solidFill>
                  <a:srgbClr val="2B166E"/>
                </a:solidFill>
                <a:latin typeface="Bauhaus 93" panose="04030905020B02020C02" pitchFamily="82" charset="0"/>
              </a:rPr>
              <a:t> Aziri</a:t>
            </a:r>
            <a:r>
              <a:rPr lang="en-US" sz="1100" b="1" baseline="0" dirty="0" smtClean="0">
                <a:solidFill>
                  <a:srgbClr val="2B166E"/>
                </a:solidFill>
                <a:latin typeface="Bauhaus 93" panose="04030905020B02020C02" pitchFamily="82" charset="0"/>
              </a:rPr>
              <a:t> / </a:t>
            </a:r>
            <a:r>
              <a:rPr lang="en-US" sz="1100" b="1" baseline="0" dirty="0" err="1" smtClean="0">
                <a:solidFill>
                  <a:srgbClr val="2B166E"/>
                </a:solidFill>
                <a:latin typeface="Bauhaus 93" panose="04030905020B02020C02" pitchFamily="82" charset="0"/>
              </a:rPr>
              <a:t>Bazat</a:t>
            </a:r>
            <a:r>
              <a:rPr lang="en-US" sz="1100" b="1" baseline="0" dirty="0" smtClean="0">
                <a:solidFill>
                  <a:srgbClr val="2B166E"/>
                </a:solidFill>
                <a:latin typeface="Bauhaus 93" panose="04030905020B02020C02" pitchFamily="82" charset="0"/>
              </a:rPr>
              <a:t> e </a:t>
            </a:r>
            <a:r>
              <a:rPr lang="en-US" sz="1100" b="1" baseline="0" dirty="0" err="1" smtClean="0">
                <a:solidFill>
                  <a:srgbClr val="2B166E"/>
                </a:solidFill>
                <a:latin typeface="Bauhaus 93" panose="04030905020B02020C02" pitchFamily="82" charset="0"/>
              </a:rPr>
              <a:t>menaxhimit</a:t>
            </a:r>
            <a:r>
              <a:rPr lang="en-US" sz="1100" b="1" baseline="0" dirty="0" smtClean="0">
                <a:solidFill>
                  <a:srgbClr val="2B166E"/>
                </a:solidFill>
                <a:latin typeface="Bauhaus 93" panose="04030905020B02020C02" pitchFamily="82" charset="0"/>
              </a:rPr>
              <a:t> / Moduli 1 / </a:t>
            </a:r>
            <a:r>
              <a:rPr lang="en-US" sz="1100" b="1" baseline="0" dirty="0" err="1" smtClean="0">
                <a:solidFill>
                  <a:srgbClr val="2B166E"/>
                </a:solidFill>
                <a:latin typeface="Bauhaus 93" panose="04030905020B02020C02" pitchFamily="82" charset="0"/>
              </a:rPr>
              <a:t>Themelet</a:t>
            </a:r>
            <a:r>
              <a:rPr lang="en-US" sz="1100" b="1" baseline="0" dirty="0" smtClean="0">
                <a:solidFill>
                  <a:srgbClr val="2B166E"/>
                </a:solidFill>
                <a:latin typeface="Bauhaus 93" panose="04030905020B02020C02" pitchFamily="82" charset="0"/>
              </a:rPr>
              <a:t> </a:t>
            </a:r>
            <a:r>
              <a:rPr lang="en-US" sz="1100" b="1" baseline="0" dirty="0" err="1" smtClean="0">
                <a:solidFill>
                  <a:srgbClr val="2B166E"/>
                </a:solidFill>
                <a:latin typeface="Bauhaus 93" panose="04030905020B02020C02" pitchFamily="82" charset="0"/>
              </a:rPr>
              <a:t>nismëtare</a:t>
            </a:r>
            <a:r>
              <a:rPr lang="en-US" sz="1100" b="1" baseline="0" dirty="0" smtClean="0">
                <a:solidFill>
                  <a:srgbClr val="2B166E"/>
                </a:solidFill>
                <a:latin typeface="Bauhaus 93" panose="04030905020B02020C02" pitchFamily="82" charset="0"/>
              </a:rPr>
              <a:t> </a:t>
            </a:r>
            <a:r>
              <a:rPr lang="en-US" sz="1100" b="1" baseline="0" dirty="0" err="1" smtClean="0">
                <a:solidFill>
                  <a:srgbClr val="2B166E"/>
                </a:solidFill>
                <a:latin typeface="Bauhaus 93" panose="04030905020B02020C02" pitchFamily="82" charset="0"/>
              </a:rPr>
              <a:t>të</a:t>
            </a:r>
            <a:r>
              <a:rPr lang="en-US" sz="1100" b="1" baseline="0" dirty="0" smtClean="0">
                <a:solidFill>
                  <a:srgbClr val="2B166E"/>
                </a:solidFill>
                <a:latin typeface="Bauhaus 93" panose="04030905020B02020C02" pitchFamily="82" charset="0"/>
              </a:rPr>
              <a:t> </a:t>
            </a:r>
            <a:r>
              <a:rPr lang="en-US" sz="1100" b="1" baseline="0" dirty="0" err="1" smtClean="0">
                <a:solidFill>
                  <a:srgbClr val="2B166E"/>
                </a:solidFill>
                <a:latin typeface="Bauhaus 93" panose="04030905020B02020C02" pitchFamily="82" charset="0"/>
              </a:rPr>
              <a:t>menaxhimit</a:t>
            </a:r>
            <a:endParaRPr lang="en-US" sz="1100" b="1" dirty="0">
              <a:solidFill>
                <a:srgbClr val="2B166E"/>
              </a:solidFill>
              <a:latin typeface="Bauhaus 93" panose="04030905020B02020C02" pitchFamily="8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 id="2147483676" r:id="rId15"/>
    <p:sldLayoutId id="2147483681" r:id="rId16"/>
    <p:sldLayoutId id="2147483682" r:id="rId17"/>
  </p:sldLayoutIdLst>
  <p:hf sldNum="0" hdr="0" dt="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0ahUKEwix6srdipbMAhWDcBoKHc0eBWIQjRwIBw&amp;url=http://medcitynews.com/2015/07/five-key-questions-when-caring-for-a-relative-with-a-health-challenge/&amp;psig=AFQjCNHkx85W-GW3H7-stOLsZONbJnyx9g&amp;ust=1460996624065492"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000" y="1575514"/>
            <a:ext cx="4953000" cy="3048000"/>
          </a:xfrm>
        </p:spPr>
        <p:txBody>
          <a:bodyPr/>
          <a:lstStyle/>
          <a:p>
            <a:pPr algn="ctr"/>
            <a:r>
              <a:rPr lang="en-US" altLang="en-US" sz="4400" dirty="0" smtClean="0">
                <a:solidFill>
                  <a:schemeClr val="bg1"/>
                </a:solidFill>
              </a:rPr>
              <a:t>THEMELET NISMËTARE TË</a:t>
            </a:r>
            <a:br>
              <a:rPr lang="en-US" altLang="en-US" sz="4400" dirty="0" smtClean="0">
                <a:solidFill>
                  <a:schemeClr val="bg1"/>
                </a:solidFill>
              </a:rPr>
            </a:br>
            <a:r>
              <a:rPr lang="en-US" altLang="en-US" sz="4400" dirty="0" smtClean="0">
                <a:solidFill>
                  <a:schemeClr val="bg1"/>
                </a:solidFill>
              </a:rPr>
              <a:t>MENAXHIMIT</a:t>
            </a:r>
            <a:endParaRPr lang="en-US" altLang="en-US" sz="5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5181600"/>
            <a:ext cx="1256211" cy="12562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6600" y="5250975"/>
            <a:ext cx="2171428" cy="11174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38800" y="5293858"/>
            <a:ext cx="1752209" cy="1166812"/>
          </a:xfrm>
          <a:prstGeom prst="rect">
            <a:avLst/>
          </a:prstGeom>
        </p:spPr>
      </p:pic>
      <p:sp>
        <p:nvSpPr>
          <p:cNvPr id="6" name="Rectangle 5"/>
          <p:cNvSpPr/>
          <p:nvPr/>
        </p:nvSpPr>
        <p:spPr>
          <a:xfrm>
            <a:off x="4724400" y="366940"/>
            <a:ext cx="4114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Rounded MT Bold" panose="020F0704030504030204" pitchFamily="34" charset="0"/>
              </a:rPr>
              <a:t>Universiteti</a:t>
            </a:r>
            <a:r>
              <a:rPr lang="en-US" dirty="0" smtClean="0">
                <a:latin typeface="Arial Rounded MT Bold" panose="020F0704030504030204" pitchFamily="34" charset="0"/>
              </a:rPr>
              <a:t> </a:t>
            </a:r>
            <a:r>
              <a:rPr lang="en-US" dirty="0" err="1" smtClean="0">
                <a:latin typeface="Arial Rounded MT Bold" panose="020F0704030504030204" pitchFamily="34" charset="0"/>
              </a:rPr>
              <a:t>i</a:t>
            </a:r>
            <a:r>
              <a:rPr lang="en-US" dirty="0" smtClean="0">
                <a:latin typeface="Arial Rounded MT Bold" panose="020F0704030504030204" pitchFamily="34" charset="0"/>
              </a:rPr>
              <a:t> Novi </a:t>
            </a:r>
            <a:r>
              <a:rPr lang="en-US" dirty="0" err="1" smtClean="0">
                <a:latin typeface="Arial Rounded MT Bold" panose="020F0704030504030204" pitchFamily="34" charset="0"/>
              </a:rPr>
              <a:t>Sadit</a:t>
            </a:r>
            <a:endParaRPr lang="en-US" dirty="0" smtClean="0">
              <a:latin typeface="Arial Rounded MT Bold" panose="020F0704030504030204" pitchFamily="34" charset="0"/>
            </a:endParaRPr>
          </a:p>
          <a:p>
            <a:pPr algn="ctr"/>
            <a:r>
              <a:rPr lang="en-US" dirty="0" err="1" smtClean="0">
                <a:latin typeface="Arial Rounded MT Bold" panose="020F0704030504030204" pitchFamily="34" charset="0"/>
              </a:rPr>
              <a:t>Fakulteti</a:t>
            </a:r>
            <a:r>
              <a:rPr lang="en-US" dirty="0" smtClean="0">
                <a:latin typeface="Arial Rounded MT Bold" panose="020F0704030504030204" pitchFamily="34" charset="0"/>
              </a:rPr>
              <a:t> </a:t>
            </a:r>
            <a:r>
              <a:rPr lang="en-US" dirty="0" err="1" smtClean="0">
                <a:latin typeface="Arial Rounded MT Bold" panose="020F0704030504030204" pitchFamily="34" charset="0"/>
              </a:rPr>
              <a:t>Ekonomik</a:t>
            </a:r>
            <a:r>
              <a:rPr lang="en-US" dirty="0" smtClean="0">
                <a:latin typeface="Arial Rounded MT Bold" panose="020F0704030504030204" pitchFamily="34" charset="0"/>
              </a:rPr>
              <a:t> </a:t>
            </a:r>
            <a:r>
              <a:rPr lang="en-US" dirty="0" err="1" smtClean="0">
                <a:latin typeface="Arial Rounded MT Bold" panose="020F0704030504030204" pitchFamily="34" charset="0"/>
              </a:rPr>
              <a:t>në</a:t>
            </a:r>
            <a:r>
              <a:rPr lang="en-US" dirty="0" smtClean="0">
                <a:latin typeface="Arial Rounded MT Bold" panose="020F0704030504030204" pitchFamily="34" charset="0"/>
              </a:rPr>
              <a:t> </a:t>
            </a:r>
            <a:r>
              <a:rPr lang="en-US" dirty="0" err="1" smtClean="0">
                <a:latin typeface="Arial Rounded MT Bold" panose="020F0704030504030204" pitchFamily="34" charset="0"/>
              </a:rPr>
              <a:t>Suboticë</a:t>
            </a:r>
            <a:endParaRPr lang="en-US" dirty="0" smtClean="0">
              <a:latin typeface="Arial Rounded MT Bold" panose="020F0704030504030204" pitchFamily="34" charset="0"/>
            </a:endParaRPr>
          </a:p>
          <a:p>
            <a:pPr algn="ctr"/>
            <a:r>
              <a:rPr lang="en-US" dirty="0" err="1" smtClean="0">
                <a:latin typeface="Arial Rounded MT Bold" panose="020F0704030504030204" pitchFamily="34" charset="0"/>
              </a:rPr>
              <a:t>Dega</a:t>
            </a:r>
            <a:r>
              <a:rPr lang="en-US" dirty="0" smtClean="0">
                <a:latin typeface="Arial Rounded MT Bold" panose="020F0704030504030204" pitchFamily="34" charset="0"/>
              </a:rPr>
              <a:t> </a:t>
            </a:r>
            <a:r>
              <a:rPr lang="en-US" dirty="0" err="1" smtClean="0">
                <a:latin typeface="Arial Rounded MT Bold" panose="020F0704030504030204" pitchFamily="34" charset="0"/>
              </a:rPr>
              <a:t>në</a:t>
            </a:r>
            <a:r>
              <a:rPr lang="en-US" dirty="0" smtClean="0">
                <a:latin typeface="Arial Rounded MT Bold" panose="020F0704030504030204" pitchFamily="34" charset="0"/>
              </a:rPr>
              <a:t> </a:t>
            </a:r>
            <a:r>
              <a:rPr lang="en-US" dirty="0" err="1" smtClean="0">
                <a:latin typeface="Arial Rounded MT Bold" panose="020F0704030504030204" pitchFamily="34" charset="0"/>
              </a:rPr>
              <a:t>Bujanoc</a:t>
            </a:r>
            <a:endParaRPr lang="en-US" dirty="0" smtClean="0">
              <a:latin typeface="Arial Rounded MT Bold" panose="020F0704030504030204" pitchFamily="34" charset="0"/>
            </a:endParaRPr>
          </a:p>
          <a:p>
            <a:pPr algn="ctr"/>
            <a:r>
              <a:rPr lang="en-US" dirty="0" err="1" smtClean="0">
                <a:latin typeface="Arial Rounded MT Bold" panose="020F0704030504030204" pitchFamily="34" charset="0"/>
              </a:rPr>
              <a:t>Bazat</a:t>
            </a:r>
            <a:r>
              <a:rPr lang="en-US" dirty="0" smtClean="0">
                <a:latin typeface="Arial Rounded MT Bold" panose="020F0704030504030204" pitchFamily="34" charset="0"/>
              </a:rPr>
              <a:t> e </a:t>
            </a:r>
            <a:r>
              <a:rPr lang="en-US" dirty="0" err="1" smtClean="0">
                <a:latin typeface="Arial Rounded MT Bold" panose="020F0704030504030204" pitchFamily="34" charset="0"/>
              </a:rPr>
              <a:t>menaxhimit</a:t>
            </a:r>
            <a:endParaRPr lang="en-US" dirty="0">
              <a:latin typeface="Arial Rounded MT Bold" panose="020F0704030504030204" pitchFamily="34" charset="0"/>
            </a:endParaRPr>
          </a:p>
        </p:txBody>
      </p:sp>
      <p:sp>
        <p:nvSpPr>
          <p:cNvPr id="7" name="Rectangle 6"/>
          <p:cNvSpPr/>
          <p:nvPr/>
        </p:nvSpPr>
        <p:spPr>
          <a:xfrm>
            <a:off x="5715000" y="1575514"/>
            <a:ext cx="2133600" cy="520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Moduli 1</a:t>
            </a:r>
            <a:endParaRPr lang="en-US" b="1" dirty="0">
              <a:solidFill>
                <a:srgbClr val="FFFF00"/>
              </a:solidFill>
            </a:endParaRPr>
          </a:p>
        </p:txBody>
      </p:sp>
      <p:sp>
        <p:nvSpPr>
          <p:cNvPr id="10" name="Rectangle 9"/>
          <p:cNvSpPr/>
          <p:nvPr/>
        </p:nvSpPr>
        <p:spPr>
          <a:xfrm>
            <a:off x="4800404" y="4642555"/>
            <a:ext cx="3429000" cy="520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Tërësija</a:t>
            </a:r>
            <a:r>
              <a:rPr lang="en-US" dirty="0" smtClean="0"/>
              <a:t> e </a:t>
            </a:r>
            <a:r>
              <a:rPr lang="en-US" dirty="0" err="1" smtClean="0"/>
              <a:t>menaxhmentit</a:t>
            </a:r>
            <a:endParaRPr lang="en-US" dirty="0"/>
          </a:p>
        </p:txBody>
      </p:sp>
      <p:grpSp>
        <p:nvGrpSpPr>
          <p:cNvPr id="4" name="Group 3"/>
          <p:cNvGrpSpPr/>
          <p:nvPr/>
        </p:nvGrpSpPr>
        <p:grpSpPr>
          <a:xfrm>
            <a:off x="-228600" y="1600200"/>
            <a:ext cx="9372600" cy="4119556"/>
            <a:chOff x="-228600" y="1138244"/>
            <a:chExt cx="9372600" cy="4119556"/>
          </a:xfrm>
        </p:grpSpPr>
        <p:grpSp>
          <p:nvGrpSpPr>
            <p:cNvPr id="5" name="Group 4"/>
            <p:cNvGrpSpPr/>
            <p:nvPr/>
          </p:nvGrpSpPr>
          <p:grpSpPr>
            <a:xfrm>
              <a:off x="2143105" y="3352813"/>
              <a:ext cx="572067" cy="1147165"/>
              <a:chOff x="3826890" y="1643050"/>
              <a:chExt cx="1275906" cy="2857520"/>
            </a:xfrm>
            <a:solidFill>
              <a:srgbClr val="C00000"/>
            </a:solidFill>
            <a:effectLst/>
            <a:scene3d>
              <a:camera prst="perspectiveFront">
                <a:rot lat="1631481" lon="2835109" rev="61410"/>
              </a:camera>
              <a:lightRig rig="soft" dir="t">
                <a:rot lat="0" lon="0" rev="16200000"/>
              </a:lightRig>
            </a:scene3d>
          </p:grpSpPr>
          <p:sp>
            <p:nvSpPr>
              <p:cNvPr id="67" name="Oval 66"/>
              <p:cNvSpPr/>
              <p:nvPr/>
            </p:nvSpPr>
            <p:spPr>
              <a:xfrm>
                <a:off x="4143372" y="1643050"/>
                <a:ext cx="642942" cy="642942"/>
              </a:xfrm>
              <a:prstGeom prst="ellipse">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8" name="Rounded Rectangle 67"/>
              <p:cNvSpPr/>
              <p:nvPr/>
            </p:nvSpPr>
            <p:spPr>
              <a:xfrm>
                <a:off x="4143372" y="2285992"/>
                <a:ext cx="64294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9" name="Rounded Rectangle 68"/>
              <p:cNvSpPr/>
              <p:nvPr/>
            </p:nvSpPr>
            <p:spPr>
              <a:xfrm>
                <a:off x="414337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70" name="Rounded Rectangle 69"/>
              <p:cNvSpPr/>
              <p:nvPr/>
            </p:nvSpPr>
            <p:spPr>
              <a:xfrm>
                <a:off x="450056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71" name="Rounded Rectangle 70"/>
              <p:cNvSpPr/>
              <p:nvPr/>
            </p:nvSpPr>
            <p:spPr>
              <a:xfrm rot="5400000">
                <a:off x="4250529" y="2107397"/>
                <a:ext cx="428628" cy="785818"/>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72" name="Rounded Rectangle 71"/>
              <p:cNvSpPr/>
              <p:nvPr/>
            </p:nvSpPr>
            <p:spPr>
              <a:xfrm rot="2424487">
                <a:off x="3826890" y="227488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73" name="Rounded Rectangle 72"/>
              <p:cNvSpPr/>
              <p:nvPr/>
            </p:nvSpPr>
            <p:spPr>
              <a:xfrm rot="19175513" flipH="1">
                <a:off x="4807520" y="225886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grpSp>
          <p:nvGrpSpPr>
            <p:cNvPr id="6" name="Group 5"/>
            <p:cNvGrpSpPr/>
            <p:nvPr/>
          </p:nvGrpSpPr>
          <p:grpSpPr>
            <a:xfrm flipH="1">
              <a:off x="6429392" y="3209937"/>
              <a:ext cx="572067" cy="1147165"/>
              <a:chOff x="3826890" y="1643050"/>
              <a:chExt cx="1275906" cy="2857520"/>
            </a:xfrm>
            <a:solidFill>
              <a:srgbClr val="C00000"/>
            </a:solidFill>
            <a:effectLst/>
            <a:scene3d>
              <a:camera prst="perspectiveFront">
                <a:rot lat="1245623" lon="18737334" rev="21544879"/>
              </a:camera>
              <a:lightRig rig="soft" dir="t">
                <a:rot lat="0" lon="0" rev="0"/>
              </a:lightRig>
            </a:scene3d>
          </p:grpSpPr>
          <p:sp>
            <p:nvSpPr>
              <p:cNvPr id="60" name="Oval 59"/>
              <p:cNvSpPr/>
              <p:nvPr/>
            </p:nvSpPr>
            <p:spPr>
              <a:xfrm>
                <a:off x="4143372" y="1643050"/>
                <a:ext cx="642942" cy="642942"/>
              </a:xfrm>
              <a:prstGeom prst="ellipse">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1" name="Rounded Rectangle 60"/>
              <p:cNvSpPr/>
              <p:nvPr/>
            </p:nvSpPr>
            <p:spPr>
              <a:xfrm>
                <a:off x="4143372" y="2285992"/>
                <a:ext cx="64294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2" name="Rounded Rectangle 61"/>
              <p:cNvSpPr/>
              <p:nvPr/>
            </p:nvSpPr>
            <p:spPr>
              <a:xfrm>
                <a:off x="414337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3" name="Rounded Rectangle 62"/>
              <p:cNvSpPr/>
              <p:nvPr/>
            </p:nvSpPr>
            <p:spPr>
              <a:xfrm>
                <a:off x="450056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4" name="Rounded Rectangle 63"/>
              <p:cNvSpPr/>
              <p:nvPr/>
            </p:nvSpPr>
            <p:spPr>
              <a:xfrm rot="5400000">
                <a:off x="4250529" y="2107397"/>
                <a:ext cx="428628" cy="785818"/>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5" name="Rounded Rectangle 64"/>
              <p:cNvSpPr/>
              <p:nvPr/>
            </p:nvSpPr>
            <p:spPr>
              <a:xfrm rot="2424487">
                <a:off x="3826890" y="227488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66" name="Rounded Rectangle 65"/>
              <p:cNvSpPr/>
              <p:nvPr/>
            </p:nvSpPr>
            <p:spPr>
              <a:xfrm rot="19175513" flipH="1">
                <a:off x="4807520" y="225886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sp>
          <p:nvSpPr>
            <p:cNvPr id="7" name="Ellipse 376"/>
            <p:cNvSpPr/>
            <p:nvPr/>
          </p:nvSpPr>
          <p:spPr bwMode="auto">
            <a:xfrm>
              <a:off x="3214678" y="3495688"/>
              <a:ext cx="2763261" cy="857256"/>
            </a:xfrm>
            <a:prstGeom prst="ellipse">
              <a:avLst/>
            </a:prstGeom>
            <a:gradFill flip="none" rotWithShape="1">
              <a:gsLst>
                <a:gs pos="24000">
                  <a:sysClr val="windowText" lastClr="000000">
                    <a:alpha val="56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400">
                <a:solidFill>
                  <a:srgbClr val="FFFFFF"/>
                </a:solidFill>
                <a:latin typeface="Calibri" pitchFamily="-108" charset="0"/>
                <a:cs typeface="+mn-cs"/>
              </a:endParaRPr>
            </a:p>
          </p:txBody>
        </p:sp>
        <p:grpSp>
          <p:nvGrpSpPr>
            <p:cNvPr id="8" name="Group 7"/>
            <p:cNvGrpSpPr/>
            <p:nvPr/>
          </p:nvGrpSpPr>
          <p:grpSpPr>
            <a:xfrm>
              <a:off x="1714477" y="2352681"/>
              <a:ext cx="572067" cy="1147165"/>
              <a:chOff x="3826890" y="1643050"/>
              <a:chExt cx="1275906" cy="2857520"/>
            </a:xfrm>
            <a:solidFill>
              <a:srgbClr val="C00000"/>
            </a:solidFill>
            <a:effectLst/>
            <a:scene3d>
              <a:camera prst="perspectiveFront">
                <a:rot lat="1222482" lon="6093983" rev="204741"/>
              </a:camera>
              <a:lightRig rig="soft" dir="t">
                <a:rot lat="0" lon="0" rev="20400000"/>
              </a:lightRig>
            </a:scene3d>
          </p:grpSpPr>
          <p:sp>
            <p:nvSpPr>
              <p:cNvPr id="53" name="Oval 52"/>
              <p:cNvSpPr/>
              <p:nvPr/>
            </p:nvSpPr>
            <p:spPr>
              <a:xfrm>
                <a:off x="4143372" y="1643050"/>
                <a:ext cx="642942" cy="642942"/>
              </a:xfrm>
              <a:prstGeom prst="ellipse">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4" name="Rounded Rectangle 53"/>
              <p:cNvSpPr/>
              <p:nvPr/>
            </p:nvSpPr>
            <p:spPr>
              <a:xfrm>
                <a:off x="4143372" y="2285992"/>
                <a:ext cx="64294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5" name="Rounded Rectangle 54"/>
              <p:cNvSpPr/>
              <p:nvPr/>
            </p:nvSpPr>
            <p:spPr>
              <a:xfrm>
                <a:off x="414337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6" name="Rounded Rectangle 55"/>
              <p:cNvSpPr/>
              <p:nvPr/>
            </p:nvSpPr>
            <p:spPr>
              <a:xfrm>
                <a:off x="450056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7" name="Rounded Rectangle 56"/>
              <p:cNvSpPr/>
              <p:nvPr/>
            </p:nvSpPr>
            <p:spPr>
              <a:xfrm rot="5400000">
                <a:off x="4250529" y="2107397"/>
                <a:ext cx="428628" cy="785818"/>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8" name="Rounded Rectangle 57"/>
              <p:cNvSpPr/>
              <p:nvPr/>
            </p:nvSpPr>
            <p:spPr>
              <a:xfrm rot="2424487">
                <a:off x="3826890" y="227488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9" name="Rounded Rectangle 58"/>
              <p:cNvSpPr/>
              <p:nvPr/>
            </p:nvSpPr>
            <p:spPr>
              <a:xfrm rot="19175513" flipH="1">
                <a:off x="4807520" y="225886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grpSp>
          <p:nvGrpSpPr>
            <p:cNvPr id="9" name="Group 8"/>
            <p:cNvGrpSpPr/>
            <p:nvPr/>
          </p:nvGrpSpPr>
          <p:grpSpPr>
            <a:xfrm flipH="1">
              <a:off x="6786582" y="2352681"/>
              <a:ext cx="572067" cy="1147165"/>
              <a:chOff x="3826890" y="1643050"/>
              <a:chExt cx="1275906" cy="2857520"/>
            </a:xfrm>
            <a:solidFill>
              <a:srgbClr val="C00000"/>
            </a:solidFill>
            <a:effectLst/>
            <a:scene3d>
              <a:camera prst="perspectiveFront">
                <a:rot lat="1260275" lon="15369348" rev="21443071"/>
              </a:camera>
              <a:lightRig rig="soft" dir="t">
                <a:rot lat="0" lon="0" rev="0"/>
              </a:lightRig>
            </a:scene3d>
          </p:grpSpPr>
          <p:sp>
            <p:nvSpPr>
              <p:cNvPr id="46" name="Oval 45"/>
              <p:cNvSpPr/>
              <p:nvPr/>
            </p:nvSpPr>
            <p:spPr>
              <a:xfrm>
                <a:off x="4143372" y="1643050"/>
                <a:ext cx="642942" cy="642942"/>
              </a:xfrm>
              <a:prstGeom prst="ellipse">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7" name="Rounded Rectangle 46"/>
              <p:cNvSpPr/>
              <p:nvPr/>
            </p:nvSpPr>
            <p:spPr>
              <a:xfrm>
                <a:off x="4143372" y="2285992"/>
                <a:ext cx="64294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8" name="Rounded Rectangle 47"/>
              <p:cNvSpPr/>
              <p:nvPr/>
            </p:nvSpPr>
            <p:spPr>
              <a:xfrm>
                <a:off x="414337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9" name="Rounded Rectangle 48"/>
              <p:cNvSpPr/>
              <p:nvPr/>
            </p:nvSpPr>
            <p:spPr>
              <a:xfrm>
                <a:off x="450056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0" name="Rounded Rectangle 49"/>
              <p:cNvSpPr/>
              <p:nvPr/>
            </p:nvSpPr>
            <p:spPr>
              <a:xfrm rot="5400000">
                <a:off x="4250529" y="2107397"/>
                <a:ext cx="428628" cy="785818"/>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1" name="Rounded Rectangle 50"/>
              <p:cNvSpPr/>
              <p:nvPr/>
            </p:nvSpPr>
            <p:spPr>
              <a:xfrm rot="2424487">
                <a:off x="3826890" y="227488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52" name="Rounded Rectangle 51"/>
              <p:cNvSpPr/>
              <p:nvPr/>
            </p:nvSpPr>
            <p:spPr>
              <a:xfrm rot="19175513" flipH="1">
                <a:off x="4807520" y="225886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grpSp>
          <p:nvGrpSpPr>
            <p:cNvPr id="10" name="Group 9"/>
            <p:cNvGrpSpPr/>
            <p:nvPr/>
          </p:nvGrpSpPr>
          <p:grpSpPr>
            <a:xfrm>
              <a:off x="2786048" y="1709738"/>
              <a:ext cx="500065" cy="1002778"/>
              <a:chOff x="3826890" y="1643050"/>
              <a:chExt cx="1275906" cy="2857520"/>
            </a:xfrm>
            <a:solidFill>
              <a:srgbClr val="C00000"/>
            </a:solidFill>
            <a:effectLst/>
            <a:scene3d>
              <a:camera prst="perspectiveFront">
                <a:rot lat="800788" lon="8569501" rev="53908"/>
              </a:camera>
              <a:lightRig rig="soft" dir="t">
                <a:rot lat="0" lon="0" rev="20400000"/>
              </a:lightRig>
            </a:scene3d>
          </p:grpSpPr>
          <p:sp>
            <p:nvSpPr>
              <p:cNvPr id="39" name="Oval 38"/>
              <p:cNvSpPr/>
              <p:nvPr/>
            </p:nvSpPr>
            <p:spPr>
              <a:xfrm>
                <a:off x="4143372" y="1643050"/>
                <a:ext cx="642942" cy="642942"/>
              </a:xfrm>
              <a:prstGeom prst="ellipse">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0" name="Rounded Rectangle 39"/>
              <p:cNvSpPr/>
              <p:nvPr/>
            </p:nvSpPr>
            <p:spPr>
              <a:xfrm>
                <a:off x="4143372" y="2285992"/>
                <a:ext cx="64294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1" name="Rounded Rectangle 40"/>
              <p:cNvSpPr/>
              <p:nvPr/>
            </p:nvSpPr>
            <p:spPr>
              <a:xfrm>
                <a:off x="4143372" y="3286124"/>
                <a:ext cx="28575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2" name="Rounded Rectangle 41"/>
              <p:cNvSpPr/>
              <p:nvPr/>
            </p:nvSpPr>
            <p:spPr>
              <a:xfrm>
                <a:off x="4500562" y="3286124"/>
                <a:ext cx="28575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3" name="Rounded Rectangle 42"/>
              <p:cNvSpPr/>
              <p:nvPr/>
            </p:nvSpPr>
            <p:spPr>
              <a:xfrm rot="5400000">
                <a:off x="4250529" y="2107397"/>
                <a:ext cx="428628" cy="785818"/>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4" name="Rounded Rectangle 43"/>
              <p:cNvSpPr/>
              <p:nvPr/>
            </p:nvSpPr>
            <p:spPr>
              <a:xfrm rot="2424487">
                <a:off x="3826890" y="2274884"/>
                <a:ext cx="295276" cy="895492"/>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45" name="Rounded Rectangle 44"/>
              <p:cNvSpPr/>
              <p:nvPr/>
            </p:nvSpPr>
            <p:spPr>
              <a:xfrm rot="19175513" flipH="1">
                <a:off x="4807520" y="2258864"/>
                <a:ext cx="295276" cy="895492"/>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grpSp>
          <p:nvGrpSpPr>
            <p:cNvPr id="11" name="Group 10"/>
            <p:cNvGrpSpPr/>
            <p:nvPr/>
          </p:nvGrpSpPr>
          <p:grpSpPr>
            <a:xfrm>
              <a:off x="5857882" y="1709738"/>
              <a:ext cx="500065" cy="1002778"/>
              <a:chOff x="3826890" y="1643050"/>
              <a:chExt cx="1275906" cy="2857520"/>
            </a:xfrm>
            <a:solidFill>
              <a:srgbClr val="C00000"/>
            </a:solidFill>
            <a:effectLst/>
            <a:scene3d>
              <a:camera prst="perspectiveFront">
                <a:rot lat="587893" lon="12508027" rev="21451610"/>
              </a:camera>
              <a:lightRig rig="soft" dir="t">
                <a:rot lat="0" lon="0" rev="20400000"/>
              </a:lightRig>
            </a:scene3d>
          </p:grpSpPr>
          <p:sp>
            <p:nvSpPr>
              <p:cNvPr id="32" name="Oval 31"/>
              <p:cNvSpPr/>
              <p:nvPr/>
            </p:nvSpPr>
            <p:spPr>
              <a:xfrm>
                <a:off x="4143372" y="1643050"/>
                <a:ext cx="642942" cy="642942"/>
              </a:xfrm>
              <a:prstGeom prst="ellipse">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3" name="Rounded Rectangle 32"/>
              <p:cNvSpPr/>
              <p:nvPr/>
            </p:nvSpPr>
            <p:spPr>
              <a:xfrm>
                <a:off x="4143372" y="2285992"/>
                <a:ext cx="64294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4" name="Rounded Rectangle 33"/>
              <p:cNvSpPr/>
              <p:nvPr/>
            </p:nvSpPr>
            <p:spPr>
              <a:xfrm>
                <a:off x="4143372" y="3286124"/>
                <a:ext cx="28575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5" name="Rounded Rectangle 34"/>
              <p:cNvSpPr/>
              <p:nvPr/>
            </p:nvSpPr>
            <p:spPr>
              <a:xfrm>
                <a:off x="4500562" y="3286124"/>
                <a:ext cx="285752" cy="1214446"/>
              </a:xfrm>
              <a:prstGeom prst="roundRect">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6" name="Rounded Rectangle 35"/>
              <p:cNvSpPr/>
              <p:nvPr/>
            </p:nvSpPr>
            <p:spPr>
              <a:xfrm rot="5400000">
                <a:off x="4250529" y="2107397"/>
                <a:ext cx="428628" cy="785818"/>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7" name="Rounded Rectangle 36"/>
              <p:cNvSpPr/>
              <p:nvPr/>
            </p:nvSpPr>
            <p:spPr>
              <a:xfrm rot="2424487">
                <a:off x="3826890" y="2274884"/>
                <a:ext cx="295276" cy="895492"/>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38" name="Rounded Rectangle 37"/>
              <p:cNvSpPr/>
              <p:nvPr/>
            </p:nvSpPr>
            <p:spPr>
              <a:xfrm rot="19175513" flipH="1">
                <a:off x="4807520" y="2258864"/>
                <a:ext cx="295276" cy="895492"/>
              </a:xfrm>
              <a:prstGeom prst="roundRect">
                <a:avLst>
                  <a:gd name="adj" fmla="val 41602"/>
                </a:avLst>
              </a:prstGeom>
              <a:grpFill/>
              <a:ln>
                <a:noFill/>
              </a:ln>
              <a:sp3d extrusionH="889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grpSp>
          <p:nvGrpSpPr>
            <p:cNvPr id="12" name="Grupper 37"/>
            <p:cNvGrpSpPr>
              <a:grpSpLocks/>
            </p:cNvGrpSpPr>
            <p:nvPr/>
          </p:nvGrpSpPr>
          <p:grpSpPr bwMode="auto">
            <a:xfrm>
              <a:off x="3143250" y="1138244"/>
              <a:ext cx="2857500" cy="2835275"/>
              <a:chOff x="3008280" y="1875774"/>
              <a:chExt cx="3063119" cy="3038744"/>
            </a:xfrm>
          </p:grpSpPr>
          <p:pic>
            <p:nvPicPr>
              <p:cNvPr id="29" name="Billede 38" descr="e1.png"/>
              <p:cNvPicPr>
                <a:picLocks noChangeAspect="1"/>
              </p:cNvPicPr>
              <p:nvPr/>
            </p:nvPicPr>
            <p:blipFill>
              <a:blip r:embed="rId2" cstate="print"/>
              <a:srcRect l="13483" t="5675" r="20357" b="12283"/>
              <a:stretch>
                <a:fillRect/>
              </a:stretch>
            </p:blipFill>
            <p:spPr bwMode="auto">
              <a:xfrm>
                <a:off x="3008280" y="1875774"/>
                <a:ext cx="3063119" cy="3038744"/>
              </a:xfrm>
              <a:prstGeom prst="rect">
                <a:avLst/>
              </a:prstGeom>
              <a:noFill/>
              <a:ln w="9525">
                <a:noFill/>
                <a:miter lim="800000"/>
                <a:headEnd/>
                <a:tailEnd/>
              </a:ln>
            </p:spPr>
          </p:pic>
          <p:sp>
            <p:nvSpPr>
              <p:cNvPr id="30" name="Ellipse 39"/>
              <p:cNvSpPr/>
              <p:nvPr/>
            </p:nvSpPr>
            <p:spPr>
              <a:xfrm>
                <a:off x="3084858" y="1952352"/>
                <a:ext cx="2912156" cy="2912156"/>
              </a:xfrm>
              <a:prstGeom prst="ellipse">
                <a:avLst/>
              </a:prstGeom>
              <a:gradFill flip="none" rotWithShape="1">
                <a:gsLst>
                  <a:gs pos="0">
                    <a:srgbClr val="92D050">
                      <a:alpha val="0"/>
                    </a:srgbClr>
                  </a:gs>
                  <a:gs pos="100000">
                    <a:srgbClr val="00B0F0">
                      <a:alpha val="56000"/>
                    </a:srgbClr>
                  </a:gs>
                </a:gsLst>
                <a:path path="circl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400" kern="0">
                  <a:solidFill>
                    <a:srgbClr val="FFFFFF"/>
                  </a:solidFill>
                  <a:latin typeface="Calibri"/>
                  <a:ea typeface="ＭＳ Ｐゴシック" charset="-128"/>
                  <a:cs typeface="ＭＳ Ｐゴシック" charset="-128"/>
                </a:endParaRPr>
              </a:p>
            </p:txBody>
          </p:sp>
          <p:sp>
            <p:nvSpPr>
              <p:cNvPr id="31" name="Ellipse 40"/>
              <p:cNvSpPr/>
              <p:nvPr/>
            </p:nvSpPr>
            <p:spPr>
              <a:xfrm>
                <a:off x="3425205" y="1957442"/>
                <a:ext cx="2188428" cy="1618055"/>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400" kern="0">
                  <a:solidFill>
                    <a:srgbClr val="FFFFFF"/>
                  </a:solidFill>
                  <a:latin typeface="Calibri"/>
                  <a:ea typeface="ＭＳ Ｐゴシック" charset="-128"/>
                  <a:cs typeface="ＭＳ Ｐゴシック" charset="-128"/>
                </a:endParaRPr>
              </a:p>
            </p:txBody>
          </p:sp>
        </p:grpSp>
        <p:sp>
          <p:nvSpPr>
            <p:cNvPr id="13" name="Ellipse 376"/>
            <p:cNvSpPr/>
            <p:nvPr/>
          </p:nvSpPr>
          <p:spPr bwMode="auto">
            <a:xfrm>
              <a:off x="4214810" y="4781572"/>
              <a:ext cx="785818" cy="214314"/>
            </a:xfrm>
            <a:prstGeom prst="ellipse">
              <a:avLst/>
            </a:prstGeom>
            <a:gradFill flip="none" rotWithShape="1">
              <a:gsLst>
                <a:gs pos="24000">
                  <a:sysClr val="windowText" lastClr="000000">
                    <a:alpha val="56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400">
                <a:solidFill>
                  <a:srgbClr val="FFFFFF"/>
                </a:solidFill>
                <a:latin typeface="Calibri" pitchFamily="-108" charset="0"/>
                <a:cs typeface="+mn-cs"/>
              </a:endParaRPr>
            </a:p>
          </p:txBody>
        </p:sp>
        <p:grpSp>
          <p:nvGrpSpPr>
            <p:cNvPr id="14" name="Group 13"/>
            <p:cNvGrpSpPr/>
            <p:nvPr/>
          </p:nvGrpSpPr>
          <p:grpSpPr>
            <a:xfrm>
              <a:off x="4286245" y="3495689"/>
              <a:ext cx="714379" cy="1432542"/>
              <a:chOff x="3826890" y="1643050"/>
              <a:chExt cx="1275906" cy="2857520"/>
            </a:xfrm>
            <a:solidFill>
              <a:srgbClr val="C00000"/>
            </a:solidFill>
            <a:effectLst/>
            <a:scene3d>
              <a:camera prst="perspectiveFront">
                <a:rot lat="1200000" lon="0" rev="0"/>
              </a:camera>
              <a:lightRig rig="soft" dir="t">
                <a:rot lat="0" lon="0" rev="4800000"/>
              </a:lightRig>
            </a:scene3d>
          </p:grpSpPr>
          <p:sp>
            <p:nvSpPr>
              <p:cNvPr id="22" name="Oval 21"/>
              <p:cNvSpPr/>
              <p:nvPr/>
            </p:nvSpPr>
            <p:spPr>
              <a:xfrm>
                <a:off x="4143372" y="1643050"/>
                <a:ext cx="642942" cy="642942"/>
              </a:xfrm>
              <a:prstGeom prst="ellipse">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3" name="Rounded Rectangle 22"/>
              <p:cNvSpPr/>
              <p:nvPr/>
            </p:nvSpPr>
            <p:spPr>
              <a:xfrm>
                <a:off x="4143372" y="2285992"/>
                <a:ext cx="64294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4" name="Rounded Rectangle 23"/>
              <p:cNvSpPr/>
              <p:nvPr/>
            </p:nvSpPr>
            <p:spPr>
              <a:xfrm>
                <a:off x="414337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5" name="Rounded Rectangle 24"/>
              <p:cNvSpPr/>
              <p:nvPr/>
            </p:nvSpPr>
            <p:spPr>
              <a:xfrm>
                <a:off x="4500562" y="3286124"/>
                <a:ext cx="285752" cy="1214446"/>
              </a:xfrm>
              <a:prstGeom prst="roundRect">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6" name="Rounded Rectangle 25"/>
              <p:cNvSpPr/>
              <p:nvPr/>
            </p:nvSpPr>
            <p:spPr>
              <a:xfrm rot="5400000">
                <a:off x="4250529" y="2107397"/>
                <a:ext cx="428628" cy="785818"/>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7" name="Rounded Rectangle 26"/>
              <p:cNvSpPr/>
              <p:nvPr/>
            </p:nvSpPr>
            <p:spPr>
              <a:xfrm rot="2424487">
                <a:off x="3826890" y="227488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sp>
            <p:nvSpPr>
              <p:cNvPr id="28" name="Rounded Rectangle 27"/>
              <p:cNvSpPr/>
              <p:nvPr/>
            </p:nvSpPr>
            <p:spPr>
              <a:xfrm rot="19175513" flipH="1">
                <a:off x="4807520" y="2258864"/>
                <a:ext cx="295276" cy="895492"/>
              </a:xfrm>
              <a:prstGeom prst="roundRect">
                <a:avLst>
                  <a:gd name="adj" fmla="val 41602"/>
                </a:avLst>
              </a:prstGeom>
              <a:grpFill/>
              <a:ln>
                <a:noFill/>
              </a:ln>
              <a:sp3d extrusionH="127000"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SG" sz="1400"/>
              </a:p>
            </p:txBody>
          </p:sp>
        </p:grpSp>
        <p:sp>
          <p:nvSpPr>
            <p:cNvPr id="15" name="Rectangle 14"/>
            <p:cNvSpPr/>
            <p:nvPr/>
          </p:nvSpPr>
          <p:spPr>
            <a:xfrm>
              <a:off x="6324600" y="14478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solidFill>
                    <a:schemeClr val="tx1"/>
                  </a:solidFill>
                </a:rPr>
                <a:t>Efektivitet</a:t>
              </a:r>
              <a:endParaRPr lang="sq-AL" sz="2000" b="1" dirty="0">
                <a:solidFill>
                  <a:schemeClr val="tx1"/>
                </a:solidFill>
              </a:endParaRPr>
            </a:p>
          </p:txBody>
        </p:sp>
        <p:sp>
          <p:nvSpPr>
            <p:cNvPr id="16" name="Rectangle 15"/>
            <p:cNvSpPr/>
            <p:nvPr/>
          </p:nvSpPr>
          <p:spPr>
            <a:xfrm>
              <a:off x="3657600" y="48768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rPr>
                <a:t>Organizatë</a:t>
              </a:r>
              <a:endParaRPr lang="sq-AL" sz="2000" b="1" dirty="0">
                <a:solidFill>
                  <a:schemeClr val="tx1"/>
                </a:solidFill>
              </a:endParaRPr>
            </a:p>
          </p:txBody>
        </p:sp>
        <p:sp>
          <p:nvSpPr>
            <p:cNvPr id="17" name="Rectangle 16"/>
            <p:cNvSpPr/>
            <p:nvPr/>
          </p:nvSpPr>
          <p:spPr>
            <a:xfrm>
              <a:off x="7315200" y="4267200"/>
              <a:ext cx="1676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solidFill>
                    <a:schemeClr val="tx1"/>
                  </a:solidFill>
                </a:rPr>
                <a:t>Qëllime</a:t>
              </a:r>
              <a:endParaRPr lang="sq-AL" sz="2000" b="1" dirty="0">
                <a:solidFill>
                  <a:schemeClr val="tx1"/>
                </a:solidFill>
              </a:endParaRPr>
            </a:p>
          </p:txBody>
        </p:sp>
        <p:sp>
          <p:nvSpPr>
            <p:cNvPr id="18" name="Rectangle 17"/>
            <p:cNvSpPr/>
            <p:nvPr/>
          </p:nvSpPr>
          <p:spPr>
            <a:xfrm>
              <a:off x="7239000" y="24384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smtClean="0">
                  <a:solidFill>
                    <a:schemeClr val="tx1"/>
                  </a:solidFill>
                </a:rPr>
                <a:t>Efikasitet</a:t>
              </a:r>
              <a:endParaRPr lang="sq-AL" sz="2000" b="1" dirty="0">
                <a:solidFill>
                  <a:schemeClr val="tx1"/>
                </a:solidFill>
              </a:endParaRPr>
            </a:p>
          </p:txBody>
        </p:sp>
        <p:sp>
          <p:nvSpPr>
            <p:cNvPr id="19" name="Rectangle 18"/>
            <p:cNvSpPr/>
            <p:nvPr/>
          </p:nvSpPr>
          <p:spPr>
            <a:xfrm>
              <a:off x="228600" y="38862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rPr>
                <a:t>Univerzilitet</a:t>
              </a:r>
              <a:endParaRPr lang="sq-AL" sz="2000" b="1" dirty="0">
                <a:solidFill>
                  <a:schemeClr val="tx1"/>
                </a:solidFill>
              </a:endParaRPr>
            </a:p>
          </p:txBody>
        </p:sp>
        <p:sp>
          <p:nvSpPr>
            <p:cNvPr id="20" name="Rectangle 19"/>
            <p:cNvSpPr/>
            <p:nvPr/>
          </p:nvSpPr>
          <p:spPr>
            <a:xfrm>
              <a:off x="-228600" y="2667000"/>
              <a:ext cx="2057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rPr>
                <a:t>Resurse</a:t>
              </a:r>
              <a:endParaRPr lang="sq-AL" sz="2000" b="1" dirty="0">
                <a:solidFill>
                  <a:schemeClr val="tx1"/>
                </a:solidFill>
              </a:endParaRPr>
            </a:p>
          </p:txBody>
        </p:sp>
        <p:sp>
          <p:nvSpPr>
            <p:cNvPr id="21" name="Rectangle 20"/>
            <p:cNvSpPr/>
            <p:nvPr/>
          </p:nvSpPr>
          <p:spPr>
            <a:xfrm>
              <a:off x="609600" y="1371600"/>
              <a:ext cx="2286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rPr>
                <a:t>Produktivitet</a:t>
              </a:r>
              <a:endParaRPr lang="sq-AL" sz="2000" b="1" dirty="0">
                <a:solidFill>
                  <a:schemeClr val="tx1"/>
                </a:solidFill>
              </a:endParaRPr>
            </a:p>
          </p:txBody>
        </p:sp>
      </p:grpSp>
    </p:spTree>
    <p:extLst>
      <p:ext uri="{BB962C8B-B14F-4D97-AF65-F5344CB8AC3E}">
        <p14:creationId xmlns:p14="http://schemas.microsoft.com/office/powerpoint/2010/main" xmlns="" val="325618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Qasjet</a:t>
            </a:r>
            <a:r>
              <a:rPr lang="en-US" dirty="0" smtClean="0"/>
              <a:t> e </a:t>
            </a:r>
            <a:r>
              <a:rPr lang="en-US" dirty="0" err="1" smtClean="0"/>
              <a:t>menaxhimit</a:t>
            </a:r>
            <a:endParaRPr lang="en-US" dirty="0"/>
          </a:p>
        </p:txBody>
      </p:sp>
      <p:grpSp>
        <p:nvGrpSpPr>
          <p:cNvPr id="84" name="Group 83"/>
          <p:cNvGrpSpPr/>
          <p:nvPr/>
        </p:nvGrpSpPr>
        <p:grpSpPr>
          <a:xfrm>
            <a:off x="213558" y="1371600"/>
            <a:ext cx="8549442" cy="4855056"/>
            <a:chOff x="-1025082" y="1374775"/>
            <a:chExt cx="10370249" cy="5798434"/>
          </a:xfrm>
        </p:grpSpPr>
        <p:sp>
          <p:nvSpPr>
            <p:cNvPr id="51" name="Oval 526"/>
            <p:cNvSpPr>
              <a:spLocks noChangeArrowheads="1"/>
            </p:cNvSpPr>
            <p:nvPr/>
          </p:nvSpPr>
          <p:spPr bwMode="gray">
            <a:xfrm>
              <a:off x="2209800" y="1752600"/>
              <a:ext cx="3895725" cy="3895725"/>
            </a:xfrm>
            <a:prstGeom prst="ellipse">
              <a:avLst/>
            </a:prstGeom>
            <a:solidFill>
              <a:srgbClr val="C0C0C0">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en-US">
                <a:solidFill>
                  <a:srgbClr val="000000"/>
                </a:solidFill>
                <a:ea typeface="굴림" pitchFamily="50" charset="-128"/>
              </a:endParaRPr>
            </a:p>
          </p:txBody>
        </p:sp>
        <p:grpSp>
          <p:nvGrpSpPr>
            <p:cNvPr id="52" name="Group 527"/>
            <p:cNvGrpSpPr>
              <a:grpSpLocks/>
            </p:cNvGrpSpPr>
            <p:nvPr/>
          </p:nvGrpSpPr>
          <p:grpSpPr bwMode="auto">
            <a:xfrm>
              <a:off x="2776537" y="2351087"/>
              <a:ext cx="2787650" cy="2778125"/>
              <a:chOff x="1464" y="1056"/>
              <a:chExt cx="2856" cy="2847"/>
            </a:xfrm>
          </p:grpSpPr>
          <p:sp>
            <p:nvSpPr>
              <p:cNvPr id="53" name="Line 528"/>
              <p:cNvSpPr>
                <a:spLocks noChangeShapeType="1"/>
              </p:cNvSpPr>
              <p:nvPr/>
            </p:nvSpPr>
            <p:spPr bwMode="gray">
              <a:xfrm>
                <a:off x="1488" y="1056"/>
                <a:ext cx="2829" cy="2847"/>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atinLnBrk="1"/>
                <a:endParaRPr kumimoji="1" lang="en-US">
                  <a:solidFill>
                    <a:srgbClr val="000000"/>
                  </a:solidFill>
                  <a:ea typeface="굴림" pitchFamily="50" charset="-128"/>
                </a:endParaRPr>
              </a:p>
            </p:txBody>
          </p:sp>
          <p:sp>
            <p:nvSpPr>
              <p:cNvPr id="54" name="Line 529"/>
              <p:cNvSpPr>
                <a:spLocks noChangeShapeType="1"/>
              </p:cNvSpPr>
              <p:nvPr/>
            </p:nvSpPr>
            <p:spPr bwMode="gray">
              <a:xfrm flipH="1">
                <a:off x="1464" y="1056"/>
                <a:ext cx="2856" cy="2847"/>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atinLnBrk="1"/>
                <a:endParaRPr kumimoji="1" lang="en-US">
                  <a:solidFill>
                    <a:srgbClr val="000000"/>
                  </a:solidFill>
                  <a:ea typeface="굴림" pitchFamily="50" charset="-128"/>
                </a:endParaRPr>
              </a:p>
            </p:txBody>
          </p:sp>
        </p:grpSp>
        <p:sp>
          <p:nvSpPr>
            <p:cNvPr id="55" name="AutoShape 530"/>
            <p:cNvSpPr>
              <a:spLocks noChangeArrowheads="1"/>
            </p:cNvSpPr>
            <p:nvPr/>
          </p:nvSpPr>
          <p:spPr bwMode="black">
            <a:xfrm>
              <a:off x="891381" y="6229659"/>
              <a:ext cx="6539167" cy="943550"/>
            </a:xfrm>
            <a:prstGeom prst="roundRect">
              <a:avLst>
                <a:gd name="adj" fmla="val 18481"/>
              </a:avLst>
            </a:prstGeom>
            <a:noFill/>
            <a:ln>
              <a:noFill/>
            </a:ln>
            <a:effectLst/>
            <a:extLst>
              <a:ext uri="{909E8E84-426E-40DD-AFC4-6F175D3DCCD1}">
                <a14:hiddenFill xmlns:a14="http://schemas.microsoft.com/office/drawing/2010/main" xmlns="">
                  <a:solidFill>
                    <a:srgbClr val="FFFFFF">
                      <a:alpha val="99001"/>
                    </a:srgbClr>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28398" dir="3806097" algn="ctr" rotWithShape="0">
                      <a:srgbClr val="000000">
                        <a:alpha val="50000"/>
                      </a:srgbClr>
                    </a:outerShdw>
                  </a:effectLst>
                </a14:hiddenEffects>
              </a:ext>
            </a:extLst>
          </p:spPr>
          <p:txBody>
            <a:bodyPr wrap="square">
              <a:spAutoFit/>
            </a:bodyPr>
            <a:lstStyle/>
            <a:p>
              <a:pPr algn="ctr" eaLnBrk="0" hangingPunct="0"/>
              <a:r>
                <a:rPr lang="en-US" altLang="en-US" sz="2000" b="1" dirty="0" err="1" smtClean="0">
                  <a:solidFill>
                    <a:srgbClr val="000000"/>
                  </a:solidFill>
                  <a:ea typeface="굴림" pitchFamily="50" charset="-128"/>
                  <a:cs typeface="Arial" panose="020B0604020202020204" pitchFamily="34" charset="0"/>
                </a:rPr>
                <a:t>Qeverisja</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nga</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pozita</a:t>
              </a:r>
              <a:r>
                <a:rPr lang="en-US" altLang="en-US" sz="2000" b="1" dirty="0" smtClean="0">
                  <a:solidFill>
                    <a:srgbClr val="000000"/>
                  </a:solidFill>
                  <a:ea typeface="굴림" pitchFamily="50" charset="-128"/>
                  <a:cs typeface="Arial" panose="020B0604020202020204" pitchFamily="34" charset="0"/>
                </a:rPr>
                <a:t> e </a:t>
              </a:r>
              <a:r>
                <a:rPr lang="en-US" altLang="en-US" sz="2000" b="1" dirty="0" err="1" smtClean="0">
                  <a:solidFill>
                    <a:srgbClr val="000000"/>
                  </a:solidFill>
                  <a:ea typeface="굴림" pitchFamily="50" charset="-128"/>
                  <a:cs typeface="Arial" panose="020B0604020202020204" pitchFamily="34" charset="0"/>
                </a:rPr>
                <a:t>psikologjisë</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dhe</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marëdhënieve</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ndërnjerëzore</a:t>
              </a:r>
              <a:endParaRPr lang="en-US" altLang="en-US" sz="2000" b="1" dirty="0">
                <a:solidFill>
                  <a:srgbClr val="000000"/>
                </a:solidFill>
                <a:ea typeface="굴림" pitchFamily="50" charset="-128"/>
                <a:cs typeface="Arial" panose="020B0604020202020204" pitchFamily="34" charset="0"/>
              </a:endParaRPr>
            </a:p>
          </p:txBody>
        </p:sp>
        <p:sp>
          <p:nvSpPr>
            <p:cNvPr id="56" name="AutoShape 531"/>
            <p:cNvSpPr>
              <a:spLocks noChangeArrowheads="1"/>
            </p:cNvSpPr>
            <p:nvPr/>
          </p:nvSpPr>
          <p:spPr bwMode="black">
            <a:xfrm>
              <a:off x="6392862" y="3557587"/>
              <a:ext cx="2952305" cy="943551"/>
            </a:xfrm>
            <a:prstGeom prst="roundRect">
              <a:avLst>
                <a:gd name="adj" fmla="val 18481"/>
              </a:avLst>
            </a:prstGeom>
            <a:noFill/>
            <a:ln>
              <a:noFill/>
            </a:ln>
            <a:effectLst/>
            <a:extLst>
              <a:ext uri="{909E8E84-426E-40DD-AFC4-6F175D3DCCD1}">
                <a14:hiddenFill xmlns:a14="http://schemas.microsoft.com/office/drawing/2010/main" xmlns="">
                  <a:solidFill>
                    <a:srgbClr val="FFFFFF">
                      <a:alpha val="99001"/>
                    </a:srgbClr>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28398" dir="3806097" algn="ctr" rotWithShape="0">
                      <a:srgbClr val="000000">
                        <a:alpha val="50000"/>
                      </a:srgbClr>
                    </a:outerShdw>
                  </a:effectLst>
                </a14:hiddenEffects>
              </a:ext>
            </a:extLst>
          </p:spPr>
          <p:txBody>
            <a:bodyPr wrap="square">
              <a:spAutoFit/>
            </a:bodyPr>
            <a:lstStyle/>
            <a:p>
              <a:pPr eaLnBrk="0" hangingPunct="0"/>
              <a:r>
                <a:rPr lang="en-US" altLang="en-US" sz="2000" b="1" dirty="0" err="1" smtClean="0">
                  <a:solidFill>
                    <a:srgbClr val="000000"/>
                  </a:solidFill>
                  <a:ea typeface="굴림" pitchFamily="50" charset="-128"/>
                  <a:cs typeface="Arial" panose="020B0604020202020204" pitchFamily="34" charset="0"/>
                </a:rPr>
                <a:t>Qeverisja</a:t>
              </a:r>
              <a:r>
                <a:rPr lang="en-US" altLang="en-US" sz="2000" b="1" dirty="0" smtClean="0">
                  <a:solidFill>
                    <a:srgbClr val="000000"/>
                  </a:solidFill>
                  <a:ea typeface="굴림" pitchFamily="50" charset="-128"/>
                  <a:cs typeface="Arial" panose="020B0604020202020204" pitchFamily="34" charset="0"/>
                </a:rPr>
                <a:t> administrative</a:t>
              </a:r>
              <a:endParaRPr lang="en-US" altLang="en-US" sz="2000" b="1" dirty="0">
                <a:solidFill>
                  <a:srgbClr val="000000"/>
                </a:solidFill>
                <a:ea typeface="굴림" pitchFamily="50" charset="-128"/>
                <a:cs typeface="Arial" panose="020B0604020202020204" pitchFamily="34" charset="0"/>
              </a:endParaRPr>
            </a:p>
          </p:txBody>
        </p:sp>
        <p:sp>
          <p:nvSpPr>
            <p:cNvPr id="57" name="AutoShape 532"/>
            <p:cNvSpPr>
              <a:spLocks noChangeArrowheads="1"/>
            </p:cNvSpPr>
            <p:nvPr/>
          </p:nvSpPr>
          <p:spPr bwMode="black">
            <a:xfrm>
              <a:off x="-1025082" y="3514725"/>
              <a:ext cx="2890394" cy="1764029"/>
            </a:xfrm>
            <a:prstGeom prst="roundRect">
              <a:avLst>
                <a:gd name="adj" fmla="val 18481"/>
              </a:avLst>
            </a:prstGeom>
            <a:noFill/>
            <a:ln>
              <a:noFill/>
            </a:ln>
            <a:effectLst/>
            <a:extLst>
              <a:ext uri="{909E8E84-426E-40DD-AFC4-6F175D3DCCD1}">
                <a14:hiddenFill xmlns:a14="http://schemas.microsoft.com/office/drawing/2010/main" xmlns="">
                  <a:solidFill>
                    <a:srgbClr val="FFFFFF">
                      <a:alpha val="99001"/>
                    </a:srgbClr>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28398" dir="3806097" algn="ctr" rotWithShape="0">
                      <a:srgbClr val="000000">
                        <a:alpha val="50000"/>
                      </a:srgbClr>
                    </a:outerShdw>
                  </a:effectLst>
                </a14:hiddenEffects>
              </a:ext>
            </a:extLst>
          </p:spPr>
          <p:txBody>
            <a:bodyPr wrap="square">
              <a:spAutoFit/>
            </a:bodyPr>
            <a:lstStyle/>
            <a:p>
              <a:pPr algn="r" eaLnBrk="0" hangingPunct="0"/>
              <a:r>
                <a:rPr lang="en-US" altLang="en-US" sz="2000" b="1" dirty="0" err="1" smtClean="0">
                  <a:solidFill>
                    <a:srgbClr val="000000"/>
                  </a:solidFill>
                  <a:ea typeface="굴림" pitchFamily="50" charset="-128"/>
                  <a:cs typeface="Arial" panose="020B0604020202020204" pitchFamily="34" charset="0"/>
                </a:rPr>
                <a:t>Qeverisja</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nga</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pozita</a:t>
              </a:r>
              <a:r>
                <a:rPr lang="en-US" altLang="en-US" sz="2000" b="1" dirty="0" smtClean="0">
                  <a:solidFill>
                    <a:srgbClr val="000000"/>
                  </a:solidFill>
                  <a:ea typeface="굴림" pitchFamily="50" charset="-128"/>
                  <a:cs typeface="Arial" panose="020B0604020202020204" pitchFamily="34" charset="0"/>
                </a:rPr>
                <a:t> e </a:t>
              </a:r>
              <a:r>
                <a:rPr lang="en-US" altLang="en-US" sz="2000" b="1" dirty="0" err="1" smtClean="0">
                  <a:solidFill>
                    <a:srgbClr val="000000"/>
                  </a:solidFill>
                  <a:ea typeface="굴림" pitchFamily="50" charset="-128"/>
                  <a:cs typeface="Arial" panose="020B0604020202020204" pitchFamily="34" charset="0"/>
                </a:rPr>
                <a:t>shkencës</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mbi</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sjelljen</a:t>
              </a:r>
              <a:endParaRPr lang="en-US" altLang="en-US" sz="2000" b="1" dirty="0">
                <a:solidFill>
                  <a:srgbClr val="000000"/>
                </a:solidFill>
                <a:ea typeface="굴림" pitchFamily="50" charset="-128"/>
                <a:cs typeface="Arial" panose="020B0604020202020204" pitchFamily="34" charset="0"/>
              </a:endParaRPr>
            </a:p>
          </p:txBody>
        </p:sp>
        <p:sp>
          <p:nvSpPr>
            <p:cNvPr id="58" name="Rectangle 533"/>
            <p:cNvSpPr>
              <a:spLocks noChangeArrowheads="1"/>
            </p:cNvSpPr>
            <p:nvPr/>
          </p:nvSpPr>
          <p:spPr bwMode="black">
            <a:xfrm>
              <a:off x="4418012" y="1422400"/>
              <a:ext cx="3265038" cy="477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28398" dir="3806097" algn="ctr" rotWithShape="0">
                      <a:srgbClr val="000000">
                        <a:alpha val="50000"/>
                      </a:srgbClr>
                    </a:outerShdw>
                  </a:effectLst>
                </a14:hiddenEffects>
              </a:ext>
            </a:extLst>
          </p:spPr>
          <p:txBody>
            <a:bodyPr wrap="none">
              <a:spAutoFit/>
            </a:bodyPr>
            <a:lstStyle/>
            <a:p>
              <a:r>
                <a:rPr lang="en-US" altLang="en-US" sz="2000" b="1" dirty="0" err="1" smtClean="0">
                  <a:solidFill>
                    <a:srgbClr val="000000"/>
                  </a:solidFill>
                  <a:ea typeface="굴림" pitchFamily="50" charset="-128"/>
                  <a:cs typeface="Arial" panose="020B0604020202020204" pitchFamily="34" charset="0"/>
                </a:rPr>
                <a:t>Qeverisja</a:t>
              </a:r>
              <a:r>
                <a:rPr lang="en-US" altLang="en-US" sz="2000" b="1" dirty="0" smtClean="0">
                  <a:solidFill>
                    <a:srgbClr val="000000"/>
                  </a:solidFill>
                  <a:ea typeface="굴림" pitchFamily="50" charset="-128"/>
                  <a:cs typeface="Arial" panose="020B0604020202020204" pitchFamily="34" charset="0"/>
                </a:rPr>
                <a:t> </a:t>
              </a:r>
              <a:r>
                <a:rPr lang="en-US" altLang="en-US" sz="2000" b="1" dirty="0" err="1" smtClean="0">
                  <a:solidFill>
                    <a:srgbClr val="000000"/>
                  </a:solidFill>
                  <a:ea typeface="굴림" pitchFamily="50" charset="-128"/>
                  <a:cs typeface="Arial" panose="020B0604020202020204" pitchFamily="34" charset="0"/>
                </a:rPr>
                <a:t>shkencore</a:t>
              </a:r>
              <a:endParaRPr lang="en-US" altLang="en-US" sz="2000" b="1" dirty="0">
                <a:solidFill>
                  <a:srgbClr val="000000"/>
                </a:solidFill>
                <a:ea typeface="굴림" pitchFamily="50" charset="-128"/>
                <a:cs typeface="Arial" panose="020B0604020202020204" pitchFamily="34" charset="0"/>
              </a:endParaRPr>
            </a:p>
          </p:txBody>
        </p:sp>
        <p:grpSp>
          <p:nvGrpSpPr>
            <p:cNvPr id="59" name="Group 534"/>
            <p:cNvGrpSpPr>
              <a:grpSpLocks/>
            </p:cNvGrpSpPr>
            <p:nvPr/>
          </p:nvGrpSpPr>
          <p:grpSpPr bwMode="auto">
            <a:xfrm>
              <a:off x="2889250" y="2462212"/>
              <a:ext cx="2489200" cy="2489200"/>
              <a:chOff x="144" y="384"/>
              <a:chExt cx="2080" cy="2081"/>
            </a:xfrm>
          </p:grpSpPr>
          <p:sp>
            <p:nvSpPr>
              <p:cNvPr id="60" name="Oval 535"/>
              <p:cNvSpPr>
                <a:spLocks noChangeArrowheads="1"/>
              </p:cNvSpPr>
              <p:nvPr/>
            </p:nvSpPr>
            <p:spPr bwMode="gray">
              <a:xfrm>
                <a:off x="144" y="384"/>
                <a:ext cx="2080" cy="2081"/>
              </a:xfrm>
              <a:prstGeom prst="ellipse">
                <a:avLst/>
              </a:prstGeom>
              <a:solidFill>
                <a:srgbClr val="3366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en-US">
                  <a:solidFill>
                    <a:srgbClr val="000000"/>
                  </a:solidFill>
                  <a:ea typeface="굴림" pitchFamily="50" charset="-128"/>
                </a:endParaRPr>
              </a:p>
            </p:txBody>
          </p:sp>
          <p:pic>
            <p:nvPicPr>
              <p:cNvPr id="61" name="Picture 536" descr="Pictur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a:off x="227" y="392"/>
                <a:ext cx="1918" cy="1011"/>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537" descr="Pictur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gray">
              <a:xfrm flipV="1">
                <a:off x="228" y="1437"/>
                <a:ext cx="1918" cy="101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3" name="Text Box 538"/>
            <p:cNvSpPr txBox="1">
              <a:spLocks noChangeArrowheads="1"/>
            </p:cNvSpPr>
            <p:nvPr/>
          </p:nvSpPr>
          <p:spPr bwMode="gray">
            <a:xfrm>
              <a:off x="2742864" y="3185671"/>
              <a:ext cx="2757733" cy="84543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smtClean="0">
                  <a:solidFill>
                    <a:srgbClr val="FFFFFF"/>
                  </a:solidFill>
                  <a:ea typeface="굴림" pitchFamily="50" charset="-128"/>
                  <a:cs typeface="Arial" panose="020B0604020202020204" pitchFamily="34" charset="0"/>
                </a:rPr>
                <a:t>QASJET TRADICIONALE</a:t>
              </a:r>
              <a:endParaRPr lang="en-US" altLang="en-US" sz="2000" b="1" dirty="0">
                <a:solidFill>
                  <a:srgbClr val="FFFFFF"/>
                </a:solidFill>
                <a:ea typeface="굴림" pitchFamily="50" charset="-128"/>
                <a:cs typeface="Arial" panose="020B0604020202020204" pitchFamily="34" charset="0"/>
              </a:endParaRPr>
            </a:p>
          </p:txBody>
        </p:sp>
        <p:sp>
          <p:nvSpPr>
            <p:cNvPr id="64" name="AutoShape 539"/>
            <p:cNvSpPr>
              <a:spLocks noChangeArrowheads="1"/>
            </p:cNvSpPr>
            <p:nvPr/>
          </p:nvSpPr>
          <p:spPr bwMode="gray">
            <a:xfrm>
              <a:off x="3902075" y="2047875"/>
              <a:ext cx="444500" cy="325437"/>
            </a:xfrm>
            <a:prstGeom prst="upArrow">
              <a:avLst>
                <a:gd name="adj1" fmla="val 57861"/>
                <a:gd name="adj2" fmla="val 59514"/>
              </a:avLst>
            </a:prstGeom>
            <a:solidFill>
              <a:srgbClr val="333399"/>
            </a:solidFill>
            <a:ln>
              <a:noFill/>
            </a:ln>
            <a:effectLst>
              <a:outerShdw dist="53882" dir="2700000" algn="ctr" rotWithShape="0">
                <a:srgbClr val="B2B2B2">
                  <a:alpha val="50000"/>
                </a:srgbClr>
              </a:outerShdw>
            </a:effectLst>
            <a:extLst>
              <a:ext uri="{91240B29-F687-4F45-9708-019B960494DF}">
                <a14:hiddenLine xmlns:a14="http://schemas.microsoft.com/office/drawing/2010/main" xmlns="" w="12700">
                  <a:solidFill>
                    <a:srgbClr val="FFFFFF"/>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65" name="AutoShape 540"/>
            <p:cNvSpPr>
              <a:spLocks noChangeArrowheads="1"/>
            </p:cNvSpPr>
            <p:nvPr/>
          </p:nvSpPr>
          <p:spPr bwMode="gray">
            <a:xfrm>
              <a:off x="5435600" y="3529012"/>
              <a:ext cx="371475" cy="446088"/>
            </a:xfrm>
            <a:prstGeom prst="rightArrow">
              <a:avLst>
                <a:gd name="adj1" fmla="val 54861"/>
                <a:gd name="adj2" fmla="val 59167"/>
              </a:avLst>
            </a:prstGeom>
            <a:solidFill>
              <a:srgbClr val="009999"/>
            </a:solidFill>
            <a:ln>
              <a:noFill/>
            </a:ln>
            <a:effectLst>
              <a:outerShdw dist="35921" dir="2700000" algn="ctr" rotWithShape="0">
                <a:srgbClr val="B2B2B2">
                  <a:alpha val="50000"/>
                </a:srgbClr>
              </a:outerShdw>
            </a:effectLst>
            <a:extLst>
              <a:ext uri="{91240B29-F687-4F45-9708-019B960494DF}">
                <a14:hiddenLine xmlns:a14="http://schemas.microsoft.com/office/drawing/2010/main" xmlns="" w="12700">
                  <a:solidFill>
                    <a:srgbClr val="FFFFFF"/>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66" name="AutoShape 541"/>
            <p:cNvSpPr>
              <a:spLocks noChangeArrowheads="1"/>
            </p:cNvSpPr>
            <p:nvPr/>
          </p:nvSpPr>
          <p:spPr bwMode="gray">
            <a:xfrm>
              <a:off x="3902075" y="5018087"/>
              <a:ext cx="465137" cy="368300"/>
            </a:xfrm>
            <a:prstGeom prst="downArrow">
              <a:avLst>
                <a:gd name="adj1" fmla="val 50167"/>
                <a:gd name="adj2" fmla="val 58051"/>
              </a:avLst>
            </a:prstGeom>
            <a:solidFill>
              <a:srgbClr val="99CC00"/>
            </a:solidFill>
            <a:ln>
              <a:noFill/>
            </a:ln>
            <a:effectLst>
              <a:outerShdw dist="35921" dir="2700000" algn="ctr" rotWithShape="0">
                <a:srgbClr val="B2B2B2">
                  <a:alpha val="50000"/>
                </a:srgbClr>
              </a:outerShdw>
            </a:effectLst>
            <a:extLst>
              <a:ext uri="{91240B29-F687-4F45-9708-019B960494DF}">
                <a14:hiddenLine xmlns:a14="http://schemas.microsoft.com/office/drawing/2010/main" xmlns="" w="12700">
                  <a:solidFill>
                    <a:srgbClr val="FFFFFF"/>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67" name="AutoShape 542"/>
            <p:cNvSpPr>
              <a:spLocks noChangeArrowheads="1"/>
            </p:cNvSpPr>
            <p:nvPr/>
          </p:nvSpPr>
          <p:spPr bwMode="gray">
            <a:xfrm>
              <a:off x="2460625" y="3536950"/>
              <a:ext cx="374650" cy="439737"/>
            </a:xfrm>
            <a:prstGeom prst="leftArrow">
              <a:avLst>
                <a:gd name="adj1" fmla="val 50000"/>
                <a:gd name="adj2" fmla="val 53815"/>
              </a:avLst>
            </a:prstGeom>
            <a:solidFill>
              <a:srgbClr val="BBE0E3"/>
            </a:solidFill>
            <a:ln>
              <a:noFill/>
            </a:ln>
            <a:effectLst>
              <a:outerShdw dist="35921" dir="2700000" algn="ctr" rotWithShape="0">
                <a:srgbClr val="B2B2B2">
                  <a:alpha val="50000"/>
                </a:srgbClr>
              </a:outerShdw>
            </a:effectLst>
            <a:extLst>
              <a:ext uri="{91240B29-F687-4F45-9708-019B960494DF}">
                <a14:hiddenLine xmlns:a14="http://schemas.microsoft.com/office/drawing/2010/main" xmlns="" w="12700">
                  <a:solidFill>
                    <a:srgbClr val="FFFFFF"/>
                  </a:solidFill>
                  <a:miter lim="800000"/>
                  <a:headEnd/>
                  <a:tailE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grpSp>
          <p:nvGrpSpPr>
            <p:cNvPr id="68" name="Group 543"/>
            <p:cNvGrpSpPr>
              <a:grpSpLocks/>
            </p:cNvGrpSpPr>
            <p:nvPr/>
          </p:nvGrpSpPr>
          <p:grpSpPr bwMode="auto">
            <a:xfrm>
              <a:off x="1887537" y="3494087"/>
              <a:ext cx="542925" cy="542925"/>
              <a:chOff x="3745" y="1818"/>
              <a:chExt cx="382" cy="382"/>
            </a:xfrm>
          </p:grpSpPr>
          <p:sp>
            <p:nvSpPr>
              <p:cNvPr id="69" name="Oval 544"/>
              <p:cNvSpPr>
                <a:spLocks noChangeArrowheads="1"/>
              </p:cNvSpPr>
              <p:nvPr/>
            </p:nvSpPr>
            <p:spPr bwMode="gray">
              <a:xfrm>
                <a:off x="3745" y="1818"/>
                <a:ext cx="382" cy="382"/>
              </a:xfrm>
              <a:prstGeom prst="ellipse">
                <a:avLst/>
              </a:prstGeom>
              <a:gradFill rotWithShape="1">
                <a:gsLst>
                  <a:gs pos="0">
                    <a:srgbClr val="BBE0E3">
                      <a:gamma/>
                      <a:tint val="10196"/>
                      <a:invGamma/>
                    </a:srgbClr>
                  </a:gs>
                  <a:gs pos="50000">
                    <a:srgbClr val="BBE0E3"/>
                  </a:gs>
                  <a:gs pos="100000">
                    <a:srgbClr val="BBE0E3">
                      <a:gamma/>
                      <a:tint val="10196"/>
                      <a:invGamma/>
                    </a:srgbClr>
                  </a:gs>
                </a:gsLst>
                <a:lin ang="5400000" scaled="1"/>
              </a:gradFill>
              <a:ln w="6350">
                <a:solidFill>
                  <a:srgbClr val="BBE0E3"/>
                </a:solidFill>
                <a:round/>
                <a:headEnd/>
                <a:tailEnd/>
              </a:ln>
              <a:effectLst>
                <a:outerShdw dist="38100" dir="5400000" algn="ctr" rotWithShape="0">
                  <a:srgbClr val="B2B2B2">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70" name="Oval 545"/>
              <p:cNvSpPr>
                <a:spLocks noChangeArrowheads="1"/>
              </p:cNvSpPr>
              <p:nvPr/>
            </p:nvSpPr>
            <p:spPr bwMode="gray">
              <a:xfrm>
                <a:off x="3756" y="1829"/>
                <a:ext cx="358" cy="360"/>
              </a:xfrm>
              <a:prstGeom prst="ellipse">
                <a:avLst/>
              </a:prstGeom>
              <a:gradFill rotWithShape="1">
                <a:gsLst>
                  <a:gs pos="0">
                    <a:srgbClr val="BBE0E3"/>
                  </a:gs>
                  <a:gs pos="50000">
                    <a:srgbClr val="BBE0E3">
                      <a:gamma/>
                      <a:shade val="79216"/>
                      <a:invGamma/>
                    </a:srgbClr>
                  </a:gs>
                  <a:gs pos="100000">
                    <a:srgbClr val="BBE0E3"/>
                  </a:gs>
                </a:gsLst>
                <a:lin ang="5400000" scaled="1"/>
              </a:gradFill>
              <a:ln w="9525">
                <a:solidFill>
                  <a:srgbClr val="BBE0E3">
                    <a:alpha val="20000"/>
                  </a:srgbClr>
                </a:solidFill>
                <a:round/>
                <a:headEnd/>
                <a:tailEnd/>
              </a:ln>
              <a:effectLst>
                <a:outerShdw dist="35921" dir="2700000" algn="ctr" rotWithShape="0">
                  <a:srgbClr val="B2B2B2">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grpSp>
        <p:grpSp>
          <p:nvGrpSpPr>
            <p:cNvPr id="71" name="Group 546"/>
            <p:cNvGrpSpPr>
              <a:grpSpLocks/>
            </p:cNvGrpSpPr>
            <p:nvPr/>
          </p:nvGrpSpPr>
          <p:grpSpPr bwMode="auto">
            <a:xfrm>
              <a:off x="5889625" y="3494087"/>
              <a:ext cx="542925" cy="542925"/>
              <a:chOff x="3745" y="1818"/>
              <a:chExt cx="382" cy="382"/>
            </a:xfrm>
          </p:grpSpPr>
          <p:sp>
            <p:nvSpPr>
              <p:cNvPr id="72" name="Oval 547"/>
              <p:cNvSpPr>
                <a:spLocks noChangeArrowheads="1"/>
              </p:cNvSpPr>
              <p:nvPr/>
            </p:nvSpPr>
            <p:spPr bwMode="gray">
              <a:xfrm>
                <a:off x="3745" y="1818"/>
                <a:ext cx="382" cy="382"/>
              </a:xfrm>
              <a:prstGeom prst="ellipse">
                <a:avLst/>
              </a:prstGeom>
              <a:gradFill rotWithShape="1">
                <a:gsLst>
                  <a:gs pos="0">
                    <a:srgbClr val="009999">
                      <a:gamma/>
                      <a:tint val="10196"/>
                      <a:invGamma/>
                    </a:srgbClr>
                  </a:gs>
                  <a:gs pos="50000">
                    <a:srgbClr val="009999"/>
                  </a:gs>
                  <a:gs pos="100000">
                    <a:srgbClr val="009999">
                      <a:gamma/>
                      <a:tint val="10196"/>
                      <a:invGamma/>
                    </a:srgbClr>
                  </a:gs>
                </a:gsLst>
                <a:lin ang="5400000" scaled="1"/>
              </a:gradFill>
              <a:ln w="6350">
                <a:solidFill>
                  <a:srgbClr val="009999"/>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73" name="Oval 548"/>
              <p:cNvSpPr>
                <a:spLocks noChangeArrowheads="1"/>
              </p:cNvSpPr>
              <p:nvPr/>
            </p:nvSpPr>
            <p:spPr bwMode="gray">
              <a:xfrm>
                <a:off x="3756" y="1829"/>
                <a:ext cx="358" cy="360"/>
              </a:xfrm>
              <a:prstGeom prst="ellipse">
                <a:avLst/>
              </a:prstGeom>
              <a:gradFill rotWithShape="1">
                <a:gsLst>
                  <a:gs pos="0">
                    <a:srgbClr val="009999"/>
                  </a:gs>
                  <a:gs pos="50000">
                    <a:srgbClr val="009999">
                      <a:gamma/>
                      <a:shade val="79216"/>
                      <a:invGamma/>
                    </a:srgbClr>
                  </a:gs>
                  <a:gs pos="100000">
                    <a:srgbClr val="009999"/>
                  </a:gs>
                </a:gsLst>
                <a:lin ang="5400000" scaled="1"/>
              </a:gradFill>
              <a:ln w="9525">
                <a:solidFill>
                  <a:srgbClr val="009999">
                    <a:alpha val="20000"/>
                  </a:srgbClr>
                </a:solidFill>
                <a:round/>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grpSp>
        <p:grpSp>
          <p:nvGrpSpPr>
            <p:cNvPr id="74" name="Group 549"/>
            <p:cNvGrpSpPr>
              <a:grpSpLocks/>
            </p:cNvGrpSpPr>
            <p:nvPr/>
          </p:nvGrpSpPr>
          <p:grpSpPr bwMode="auto">
            <a:xfrm>
              <a:off x="3870325" y="5495925"/>
              <a:ext cx="542925" cy="542925"/>
              <a:chOff x="3745" y="1818"/>
              <a:chExt cx="382" cy="382"/>
            </a:xfrm>
          </p:grpSpPr>
          <p:sp>
            <p:nvSpPr>
              <p:cNvPr id="75" name="Oval 550"/>
              <p:cNvSpPr>
                <a:spLocks noChangeArrowheads="1"/>
              </p:cNvSpPr>
              <p:nvPr/>
            </p:nvSpPr>
            <p:spPr bwMode="gray">
              <a:xfrm>
                <a:off x="3745" y="1818"/>
                <a:ext cx="382" cy="382"/>
              </a:xfrm>
              <a:prstGeom prst="ellipse">
                <a:avLst/>
              </a:prstGeom>
              <a:gradFill rotWithShape="1">
                <a:gsLst>
                  <a:gs pos="0">
                    <a:srgbClr val="99CC00">
                      <a:gamma/>
                      <a:tint val="10196"/>
                      <a:invGamma/>
                    </a:srgbClr>
                  </a:gs>
                  <a:gs pos="50000">
                    <a:srgbClr val="99CC00"/>
                  </a:gs>
                  <a:gs pos="100000">
                    <a:srgbClr val="99CC00">
                      <a:gamma/>
                      <a:tint val="10196"/>
                      <a:invGamma/>
                    </a:srgbClr>
                  </a:gs>
                </a:gsLst>
                <a:lin ang="5400000" scaled="1"/>
              </a:gradFill>
              <a:ln w="6350">
                <a:solidFill>
                  <a:srgbClr val="99CC00"/>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76" name="Oval 551"/>
              <p:cNvSpPr>
                <a:spLocks noChangeArrowheads="1"/>
              </p:cNvSpPr>
              <p:nvPr/>
            </p:nvSpPr>
            <p:spPr bwMode="gray">
              <a:xfrm>
                <a:off x="3756" y="1829"/>
                <a:ext cx="358" cy="360"/>
              </a:xfrm>
              <a:prstGeom prst="ellipse">
                <a:avLst/>
              </a:prstGeom>
              <a:gradFill rotWithShape="1">
                <a:gsLst>
                  <a:gs pos="0">
                    <a:srgbClr val="99CC00"/>
                  </a:gs>
                  <a:gs pos="50000">
                    <a:srgbClr val="99CC00">
                      <a:gamma/>
                      <a:shade val="79216"/>
                      <a:invGamma/>
                    </a:srgbClr>
                  </a:gs>
                  <a:gs pos="100000">
                    <a:srgbClr val="99CC00"/>
                  </a:gs>
                </a:gsLst>
                <a:lin ang="5400000" scaled="1"/>
              </a:gradFill>
              <a:ln w="9525">
                <a:solidFill>
                  <a:srgbClr val="99CC00">
                    <a:alpha val="20000"/>
                  </a:srgbClr>
                </a:solidFill>
                <a:round/>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grpSp>
        <p:grpSp>
          <p:nvGrpSpPr>
            <p:cNvPr id="77" name="Group 552"/>
            <p:cNvGrpSpPr>
              <a:grpSpLocks/>
            </p:cNvGrpSpPr>
            <p:nvPr/>
          </p:nvGrpSpPr>
          <p:grpSpPr bwMode="auto">
            <a:xfrm>
              <a:off x="3848100" y="1374775"/>
              <a:ext cx="542925" cy="542925"/>
              <a:chOff x="3745" y="1818"/>
              <a:chExt cx="382" cy="382"/>
            </a:xfrm>
          </p:grpSpPr>
          <p:sp>
            <p:nvSpPr>
              <p:cNvPr id="78" name="Oval 553"/>
              <p:cNvSpPr>
                <a:spLocks noChangeArrowheads="1"/>
              </p:cNvSpPr>
              <p:nvPr/>
            </p:nvSpPr>
            <p:spPr bwMode="gray">
              <a:xfrm>
                <a:off x="3745" y="1818"/>
                <a:ext cx="382" cy="382"/>
              </a:xfrm>
              <a:prstGeom prst="ellipse">
                <a:avLst/>
              </a:prstGeom>
              <a:gradFill rotWithShape="1">
                <a:gsLst>
                  <a:gs pos="0">
                    <a:srgbClr val="333399">
                      <a:gamma/>
                      <a:tint val="10196"/>
                      <a:invGamma/>
                    </a:srgbClr>
                  </a:gs>
                  <a:gs pos="50000">
                    <a:srgbClr val="333399"/>
                  </a:gs>
                  <a:gs pos="100000">
                    <a:srgbClr val="333399">
                      <a:gamma/>
                      <a:tint val="10196"/>
                      <a:invGamma/>
                    </a:srgbClr>
                  </a:gs>
                </a:gsLst>
                <a:lin ang="5400000" scaled="1"/>
              </a:gradFill>
              <a:ln w="6350">
                <a:solidFill>
                  <a:srgbClr val="333399"/>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sp>
            <p:nvSpPr>
              <p:cNvPr id="79" name="Oval 554"/>
              <p:cNvSpPr>
                <a:spLocks noChangeArrowheads="1"/>
              </p:cNvSpPr>
              <p:nvPr/>
            </p:nvSpPr>
            <p:spPr bwMode="gray">
              <a:xfrm>
                <a:off x="3756" y="1829"/>
                <a:ext cx="358" cy="360"/>
              </a:xfrm>
              <a:prstGeom prst="ellipse">
                <a:avLst/>
              </a:prstGeom>
              <a:gradFill rotWithShape="1">
                <a:gsLst>
                  <a:gs pos="0">
                    <a:srgbClr val="333399"/>
                  </a:gs>
                  <a:gs pos="50000">
                    <a:srgbClr val="333399">
                      <a:gamma/>
                      <a:shade val="79216"/>
                      <a:invGamma/>
                    </a:srgbClr>
                  </a:gs>
                  <a:gs pos="100000">
                    <a:srgbClr val="333399"/>
                  </a:gs>
                </a:gsLst>
                <a:lin ang="5400000" scaled="1"/>
              </a:gradFill>
              <a:ln w="9525">
                <a:solidFill>
                  <a:srgbClr val="333399">
                    <a:alpha val="20000"/>
                  </a:srgbClr>
                </a:solidFill>
                <a:round/>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1" lang="en-US" sz="1800" b="0" i="0" u="none" strike="noStrike" kern="0" cap="none" spc="0" normalizeH="0" baseline="0" noProof="0" smtClean="0">
                  <a:ln>
                    <a:noFill/>
                  </a:ln>
                  <a:solidFill>
                    <a:srgbClr val="000000"/>
                  </a:solidFill>
                  <a:effectLst/>
                  <a:uLnTx/>
                  <a:uFillTx/>
                  <a:ea typeface="굴림" pitchFamily="50" charset="-128"/>
                </a:endParaRPr>
              </a:p>
            </p:txBody>
          </p:sp>
        </p:grpSp>
        <p:sp>
          <p:nvSpPr>
            <p:cNvPr id="80" name="Text Box 555"/>
            <p:cNvSpPr txBox="1">
              <a:spLocks noChangeArrowheads="1"/>
            </p:cNvSpPr>
            <p:nvPr/>
          </p:nvSpPr>
          <p:spPr bwMode="gray">
            <a:xfrm>
              <a:off x="3894137" y="1411287"/>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FFFF"/>
                  </a:solidFill>
                  <a:ea typeface="굴림" pitchFamily="50" charset="-128"/>
                  <a:cs typeface="Arial" panose="020B0604020202020204" pitchFamily="34" charset="0"/>
                </a:rPr>
                <a:t>A</a:t>
              </a:r>
            </a:p>
          </p:txBody>
        </p:sp>
        <p:sp>
          <p:nvSpPr>
            <p:cNvPr id="81" name="Text Box 556"/>
            <p:cNvSpPr txBox="1">
              <a:spLocks noChangeArrowheads="1"/>
            </p:cNvSpPr>
            <p:nvPr/>
          </p:nvSpPr>
          <p:spPr bwMode="gray">
            <a:xfrm>
              <a:off x="1931987" y="352425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FFFF"/>
                  </a:solidFill>
                  <a:ea typeface="굴림" pitchFamily="50" charset="-128"/>
                  <a:cs typeface="Arial" panose="020B0604020202020204" pitchFamily="34" charset="0"/>
                </a:rPr>
                <a:t>D</a:t>
              </a:r>
            </a:p>
          </p:txBody>
        </p:sp>
        <p:sp>
          <p:nvSpPr>
            <p:cNvPr id="82" name="Text Box 557"/>
            <p:cNvSpPr txBox="1">
              <a:spLocks noChangeArrowheads="1"/>
            </p:cNvSpPr>
            <p:nvPr/>
          </p:nvSpPr>
          <p:spPr bwMode="gray">
            <a:xfrm>
              <a:off x="5935662" y="3529012"/>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a:spAutoFit/>
            </a:bodyPr>
            <a:lstStyle/>
            <a:p>
              <a:pPr algn="ctr">
                <a:spcBef>
                  <a:spcPct val="50000"/>
                </a:spcBef>
              </a:pPr>
              <a:r>
                <a:rPr lang="en-US" altLang="en-US" sz="2400" b="1">
                  <a:solidFill>
                    <a:srgbClr val="FFFFFF"/>
                  </a:solidFill>
                  <a:ea typeface="굴림" pitchFamily="50" charset="-128"/>
                  <a:cs typeface="Arial" panose="020B0604020202020204" pitchFamily="34" charset="0"/>
                </a:rPr>
                <a:t>B</a:t>
              </a:r>
            </a:p>
          </p:txBody>
        </p:sp>
        <p:sp>
          <p:nvSpPr>
            <p:cNvPr id="83" name="Text Box 558"/>
            <p:cNvSpPr txBox="1">
              <a:spLocks noChangeArrowheads="1"/>
            </p:cNvSpPr>
            <p:nvPr/>
          </p:nvSpPr>
          <p:spPr bwMode="gray">
            <a:xfrm>
              <a:off x="3919537" y="5540375"/>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a:spAutoFit/>
            </a:bodyPr>
            <a:lstStyle/>
            <a:p>
              <a:pPr algn="ctr">
                <a:spcBef>
                  <a:spcPct val="50000"/>
                </a:spcBef>
              </a:pPr>
              <a:r>
                <a:rPr lang="en-US" altLang="en-US" sz="2400" b="1">
                  <a:solidFill>
                    <a:srgbClr val="FFFFFF"/>
                  </a:solidFill>
                  <a:ea typeface="굴림" pitchFamily="50" charset="-128"/>
                  <a:cs typeface="Arial" panose="020B0604020202020204" pitchFamily="34" charset="0"/>
                </a:rPr>
                <a:t>C</a:t>
              </a:r>
            </a:p>
          </p:txBody>
        </p:sp>
      </p:grpSp>
    </p:spTree>
    <p:extLst>
      <p:ext uri="{BB962C8B-B14F-4D97-AF65-F5344CB8AC3E}">
        <p14:creationId xmlns:p14="http://schemas.microsoft.com/office/powerpoint/2010/main" xmlns="" val="248285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Qeverisja</a:t>
            </a:r>
            <a:r>
              <a:rPr lang="en-US" dirty="0" smtClean="0"/>
              <a:t> </a:t>
            </a:r>
            <a:r>
              <a:rPr lang="en-US" dirty="0" err="1" smtClean="0"/>
              <a:t>shkencore</a:t>
            </a:r>
            <a:endParaRPr lang="en-US" dirty="0"/>
          </a:p>
        </p:txBody>
      </p:sp>
      <p:sp>
        <p:nvSpPr>
          <p:cNvPr id="3" name="AutoShape 2"/>
          <p:cNvSpPr>
            <a:spLocks noChangeArrowheads="1"/>
          </p:cNvSpPr>
          <p:nvPr/>
        </p:nvSpPr>
        <p:spPr bwMode="auto">
          <a:xfrm>
            <a:off x="457200" y="1143000"/>
            <a:ext cx="7551737" cy="5410200"/>
          </a:xfrm>
          <a:prstGeom prst="flowChartAlternateProcess">
            <a:avLst/>
          </a:prstGeom>
          <a:solidFill>
            <a:srgbClr val="FFFFFF"/>
          </a:solidFill>
          <a:ln w="31750">
            <a:solidFill>
              <a:srgbClr val="C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1187450" lvl="0" indent="0" defTabSz="914400" rtl="0" eaLnBrk="1" fontAlgn="base" latinLnBrk="0" hangingPunct="1">
              <a:lnSpc>
                <a:spcPct val="100000"/>
              </a:lnSpc>
              <a:spcBef>
                <a:spcPct val="0"/>
              </a:spcBef>
              <a:spcAft>
                <a:spcPct val="0"/>
              </a:spcAft>
              <a:buClrTx/>
              <a:buSzTx/>
              <a:buFontTx/>
              <a:buNone/>
              <a:tabLst/>
            </a:pPr>
            <a:r>
              <a:rPr kumimoji="0" lang="sq-AL" altLang="en-US" b="1" u="none" strike="noStrike" cap="none" normalizeH="0" baseline="0" dirty="0" smtClean="0">
                <a:ln>
                  <a:noFill/>
                </a:ln>
                <a:solidFill>
                  <a:schemeClr val="tx2"/>
                </a:solidFill>
                <a:effectLst/>
                <a:latin typeface="Calibri" panose="020F0502020204030204" pitchFamily="34" charset="0"/>
              </a:rPr>
              <a:t>Qëllimi parësorë i menaxhmentit duhet të jetë sigurimi i prosperitetit maksimal për punëdhënëin paralelisht me sigurimin e prosperitetit maksimal por çdo punëtorë individual. Fjala “prosperitet maksimal” është shfrytëzuar në kuptimin më të gjerë të fjalës dhe nënkupton jo vetëm realizimin e dividendëve të larta për kompanitë ose pronarët, por zhvillim të çdo pjese të biznesit deri në gjendje të shkëlqyesisë, me qëllim që prosperiteti të jetë i vazhdueshëm. Paralelishtë me këtë, prosperiteti maksimal për çdo punëtorë nënkupton jo vetëm realizim të pagës më të lartë krahasuar me punëtorët tjerë të po të njejtës klasë, por ç‘është më e rëndësishme nënkupton ngritjen e çdo punëtori në gjendjen e efikasitetit maksimal me qëllim që ai të jetë në gjendje të kryejë punën më të mirë konform aftësive të veta natyrore. Aq e logjikshme është që prosperiteti maksimal i punëdhënësit dhe punëtorit duhet të jenë fokusi i menaxhimit, saqë nuk duhet të ketë nevojë ky fakt të potencohet fare.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2800" b="1" u="none" strike="noStrike" cap="none" normalizeH="0" baseline="0" dirty="0" smtClean="0">
              <a:ln>
                <a:noFill/>
              </a:ln>
              <a:solidFill>
                <a:schemeClr val="tx2"/>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2475746"/>
            <a:ext cx="2337480" cy="3086854"/>
          </a:xfrm>
          <a:prstGeom prst="rect">
            <a:avLst/>
          </a:prstGeom>
        </p:spPr>
      </p:pic>
    </p:spTree>
    <p:extLst>
      <p:ext uri="{BB962C8B-B14F-4D97-AF65-F5344CB8AC3E}">
        <p14:creationId xmlns:p14="http://schemas.microsoft.com/office/powerpoint/2010/main" xmlns="" val="1359849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Qeverisja</a:t>
            </a:r>
            <a:r>
              <a:rPr lang="en-US" dirty="0" smtClean="0"/>
              <a:t> </a:t>
            </a:r>
            <a:r>
              <a:rPr lang="en-US" dirty="0" err="1" smtClean="0"/>
              <a:t>shkencore</a:t>
            </a:r>
            <a:endParaRPr lang="en-US" dirty="0"/>
          </a:p>
        </p:txBody>
      </p:sp>
      <p:sp>
        <p:nvSpPr>
          <p:cNvPr id="8" name="Rectangle 6"/>
          <p:cNvSpPr>
            <a:spLocks noChangeArrowheads="1"/>
          </p:cNvSpPr>
          <p:nvPr/>
        </p:nvSpPr>
        <p:spPr bwMode="auto">
          <a:xfrm>
            <a:off x="2362200" y="1047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2362200" y="15049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457200" y="1676400"/>
            <a:ext cx="7837488" cy="3962400"/>
            <a:chOff x="2362200" y="2743200"/>
            <a:chExt cx="5932488" cy="1549400"/>
          </a:xfrm>
        </p:grpSpPr>
        <p:grpSp>
          <p:nvGrpSpPr>
            <p:cNvPr id="4" name="Group 1"/>
            <p:cNvGrpSpPr>
              <a:grpSpLocks noChangeAspect="1"/>
            </p:cNvGrpSpPr>
            <p:nvPr/>
          </p:nvGrpSpPr>
          <p:grpSpPr bwMode="auto">
            <a:xfrm>
              <a:off x="2362200" y="2743200"/>
              <a:ext cx="5932488" cy="1549400"/>
              <a:chOff x="2166" y="632"/>
              <a:chExt cx="8908" cy="2328"/>
            </a:xfrm>
          </p:grpSpPr>
          <p:sp>
            <p:nvSpPr>
              <p:cNvPr id="5" name="AutoShape 5"/>
              <p:cNvSpPr>
                <a:spLocks noChangeAspect="1" noChangeArrowheads="1" noTextEdit="1"/>
              </p:cNvSpPr>
              <p:nvPr/>
            </p:nvSpPr>
            <p:spPr bwMode="auto">
              <a:xfrm>
                <a:off x="2166" y="632"/>
                <a:ext cx="8908" cy="2328"/>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38100">
                    <a:solidFill>
                      <a:srgbClr val="F2F2F2"/>
                    </a:solidFill>
                    <a:miter lim="800000"/>
                    <a:headEnd/>
                    <a:tailEnd/>
                  </a14:hiddenLine>
                </a:ext>
                <a:ext uri="{AF507438-7753-43E0-B8FC-AC1667EBCBE1}">
                  <a14:hiddenEffects xmlns:a14="http://schemas.microsoft.com/office/drawing/2010/main" xmlns="">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AutoShape 4"/>
              <p:cNvSpPr>
                <a:spLocks noChangeArrowheads="1"/>
              </p:cNvSpPr>
              <p:nvPr/>
            </p:nvSpPr>
            <p:spPr bwMode="auto">
              <a:xfrm>
                <a:off x="3397" y="815"/>
                <a:ext cx="7462" cy="2006"/>
              </a:xfrm>
              <a:prstGeom prst="flowChartAlternateProcess">
                <a:avLst/>
              </a:prstGeom>
              <a:solidFill>
                <a:srgbClr val="FFFFFF"/>
              </a:solidFill>
              <a:ln w="31750">
                <a:solidFill>
                  <a:srgbClr val="C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altLang="en-US" sz="2400" b="1" u="none" strike="noStrike" cap="none" normalizeH="0" baseline="0" dirty="0" smtClean="0">
                    <a:ln>
                      <a:noFill/>
                    </a:ln>
                    <a:solidFill>
                      <a:schemeClr val="tx2"/>
                    </a:solidFill>
                    <a:effectLst/>
                    <a:latin typeface="Calibri" panose="020F0502020204030204" pitchFamily="34" charset="0"/>
                    <a:ea typeface="MS Mincho" charset="-128"/>
                    <a:cs typeface="Calibri" panose="020F0502020204030204" pitchFamily="34" charset="0"/>
                  </a:rPr>
                  <a:t>Arti i menaxhimit është definuar si të dish saktë çka dëshiron njerëzit të bëjnë dhe më pas të përkujdesesh që ato ta bëjnë këtë në mënyrën më të mirë dhe më të lirë”. Nuk mundet të jepet një përkufizim i plotë për një art, por relacionet që krijohen në mes punëtorëve dhe njerëzve paraqesin një pjesë të rëndësishme të këtij arti. </a:t>
                </a:r>
                <a:endParaRPr kumimoji="0" lang="en-US" altLang="en-US" sz="1200" b="1"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600" b="1" u="none" strike="noStrike" cap="none" normalizeH="0" baseline="0" dirty="0" smtClean="0">
                  <a:ln>
                    <a:noFill/>
                  </a:ln>
                  <a:solidFill>
                    <a:schemeClr val="tx2"/>
                  </a:solidFill>
                  <a:effectLst/>
                </a:endParaRPr>
              </a:p>
            </p:txBody>
          </p:sp>
        </p:grpSp>
        <p:pic>
          <p:nvPicPr>
            <p:cNvPr id="87043" name="Picture 3" descr="Frederick_Winslow_Taylor_cro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5236" y="3199324"/>
              <a:ext cx="819150" cy="63715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21541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en-US" dirty="0" err="1" smtClean="0"/>
              <a:t>Qasje</a:t>
            </a:r>
            <a:r>
              <a:rPr lang="en-US" dirty="0" smtClean="0"/>
              <a:t> </a:t>
            </a:r>
            <a:r>
              <a:rPr lang="en-US" dirty="0" err="1" smtClean="0"/>
              <a:t>bashkëkohore</a:t>
            </a:r>
            <a:r>
              <a:rPr lang="en-US" dirty="0" smtClean="0"/>
              <a:t> </a:t>
            </a:r>
            <a:r>
              <a:rPr lang="en-US" dirty="0" err="1" smtClean="0"/>
              <a:t>ndaj</a:t>
            </a:r>
            <a:r>
              <a:rPr lang="en-US" dirty="0" smtClean="0"/>
              <a:t> </a:t>
            </a:r>
            <a:r>
              <a:rPr lang="en-US" dirty="0" err="1" smtClean="0"/>
              <a:t>qeverisjes</a:t>
            </a:r>
            <a:endParaRPr lang="en-US" dirty="0"/>
          </a:p>
        </p:txBody>
      </p:sp>
      <p:sp>
        <p:nvSpPr>
          <p:cNvPr id="4" name="Rectangle 3"/>
          <p:cNvSpPr/>
          <p:nvPr/>
        </p:nvSpPr>
        <p:spPr>
          <a:xfrm>
            <a:off x="0" y="2805203"/>
            <a:ext cx="9144000" cy="4099559"/>
          </a:xfrm>
          <a:prstGeom prst="rect">
            <a:avLst/>
          </a:prstGeom>
          <a:gradFill flip="none" rotWithShape="1">
            <a:gsLst>
              <a:gs pos="0">
                <a:srgbClr val="FFFFFF">
                  <a:lumMod val="85000"/>
                </a:srgbClr>
              </a:gs>
              <a:gs pos="75000">
                <a:srgbClr val="FFFFFF">
                  <a:alpha val="0"/>
                </a:srgbClr>
              </a:gs>
            </a:gsLst>
            <a:lin ang="16200000" scaled="0"/>
            <a:tileRect/>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kern="0">
              <a:solidFill>
                <a:srgbClr val="FFFFFF"/>
              </a:solidFill>
              <a:latin typeface="Arial"/>
            </a:endParaRPr>
          </a:p>
        </p:txBody>
      </p:sp>
      <p:sp>
        <p:nvSpPr>
          <p:cNvPr id="5" name="Rectangle 4"/>
          <p:cNvSpPr/>
          <p:nvPr/>
        </p:nvSpPr>
        <p:spPr>
          <a:xfrm>
            <a:off x="1388654" y="4510684"/>
            <a:ext cx="5324377" cy="1082676"/>
          </a:xfrm>
          <a:prstGeom prst="rect">
            <a:avLst/>
          </a:prstGeom>
          <a:solidFill>
            <a:sysClr val="window" lastClr="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940848" y="3130648"/>
            <a:ext cx="5324377" cy="1082676"/>
          </a:xfrm>
          <a:prstGeom prst="rect">
            <a:avLst/>
          </a:prstGeom>
          <a:solidFill>
            <a:sysClr val="window" lastClr="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588" y="2795350"/>
            <a:ext cx="9144000" cy="4099559"/>
          </a:xfrm>
          <a:prstGeom prst="rect">
            <a:avLst/>
          </a:prstGeom>
          <a:gradFill flip="none" rotWithShape="1">
            <a:gsLst>
              <a:gs pos="0">
                <a:srgbClr val="FFFFFF">
                  <a:lumMod val="85000"/>
                </a:srgbClr>
              </a:gs>
              <a:gs pos="75000">
                <a:srgbClr val="FFFFFF">
                  <a:alpha val="0"/>
                </a:srgbClr>
              </a:gs>
            </a:gsLst>
            <a:lin ang="16200000" scaled="0"/>
            <a:tileRect/>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kern="0">
              <a:solidFill>
                <a:srgbClr val="FFFFFF"/>
              </a:solidFill>
              <a:latin typeface="Arial"/>
            </a:endParaRPr>
          </a:p>
        </p:txBody>
      </p:sp>
      <p:sp>
        <p:nvSpPr>
          <p:cNvPr id="8" name="Rectangle 7"/>
          <p:cNvSpPr/>
          <p:nvPr/>
        </p:nvSpPr>
        <p:spPr>
          <a:xfrm>
            <a:off x="466823" y="1889124"/>
            <a:ext cx="5324377" cy="1082676"/>
          </a:xfrm>
          <a:prstGeom prst="rect">
            <a:avLst/>
          </a:prstGeom>
          <a:solidFill>
            <a:sysClr val="window" lastClr="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1033"/>
          <p:cNvGrpSpPr/>
          <p:nvPr/>
        </p:nvGrpSpPr>
        <p:grpSpPr>
          <a:xfrm>
            <a:off x="443522" y="1752600"/>
            <a:ext cx="1233572" cy="1441928"/>
            <a:chOff x="3446463" y="2212975"/>
            <a:chExt cx="2246312" cy="2625726"/>
          </a:xfrm>
        </p:grpSpPr>
        <p:sp>
          <p:nvSpPr>
            <p:cNvPr id="10" name="Freeform 8"/>
            <p:cNvSpPr>
              <a:spLocks/>
            </p:cNvSpPr>
            <p:nvPr/>
          </p:nvSpPr>
          <p:spPr bwMode="auto">
            <a:xfrm>
              <a:off x="3446463" y="2325688"/>
              <a:ext cx="1162050" cy="2347913"/>
            </a:xfrm>
            <a:custGeom>
              <a:avLst/>
              <a:gdLst>
                <a:gd name="T0" fmla="*/ 0 w 732"/>
                <a:gd name="T1" fmla="*/ 0 h 1479"/>
                <a:gd name="T2" fmla="*/ 675 w 732"/>
                <a:gd name="T3" fmla="*/ 510 h 1479"/>
                <a:gd name="T4" fmla="*/ 581 w 732"/>
                <a:gd name="T5" fmla="*/ 610 h 1479"/>
                <a:gd name="T6" fmla="*/ 586 w 732"/>
                <a:gd name="T7" fmla="*/ 1087 h 1479"/>
                <a:gd name="T8" fmla="*/ 732 w 732"/>
                <a:gd name="T9" fmla="*/ 1162 h 1479"/>
                <a:gd name="T10" fmla="*/ 9 w 732"/>
                <a:gd name="T11" fmla="*/ 1479 h 1479"/>
                <a:gd name="T12" fmla="*/ 0 w 732"/>
                <a:gd name="T13" fmla="*/ 0 h 1479"/>
              </a:gdLst>
              <a:ahLst/>
              <a:cxnLst>
                <a:cxn ang="0">
                  <a:pos x="T0" y="T1"/>
                </a:cxn>
                <a:cxn ang="0">
                  <a:pos x="T2" y="T3"/>
                </a:cxn>
                <a:cxn ang="0">
                  <a:pos x="T4" y="T5"/>
                </a:cxn>
                <a:cxn ang="0">
                  <a:pos x="T6" y="T7"/>
                </a:cxn>
                <a:cxn ang="0">
                  <a:pos x="T8" y="T9"/>
                </a:cxn>
                <a:cxn ang="0">
                  <a:pos x="T10" y="T11"/>
                </a:cxn>
                <a:cxn ang="0">
                  <a:pos x="T12" y="T13"/>
                </a:cxn>
              </a:cxnLst>
              <a:rect l="0" t="0" r="r" b="b"/>
              <a:pathLst>
                <a:path w="732" h="1479">
                  <a:moveTo>
                    <a:pt x="0" y="0"/>
                  </a:moveTo>
                  <a:lnTo>
                    <a:pt x="675" y="510"/>
                  </a:lnTo>
                  <a:lnTo>
                    <a:pt x="581" y="610"/>
                  </a:lnTo>
                  <a:lnTo>
                    <a:pt x="586" y="1087"/>
                  </a:lnTo>
                  <a:lnTo>
                    <a:pt x="732" y="1162"/>
                  </a:lnTo>
                  <a:lnTo>
                    <a:pt x="9" y="1479"/>
                  </a:lnTo>
                  <a:lnTo>
                    <a:pt x="0" y="0"/>
                  </a:lnTo>
                  <a:close/>
                </a:path>
              </a:pathLst>
            </a:custGeom>
            <a:solidFill>
              <a:srgbClr val="91A6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sp>
          <p:nvSpPr>
            <p:cNvPr id="11" name="Freeform 9"/>
            <p:cNvSpPr>
              <a:spLocks/>
            </p:cNvSpPr>
            <p:nvPr/>
          </p:nvSpPr>
          <p:spPr bwMode="auto">
            <a:xfrm>
              <a:off x="3457575" y="4583113"/>
              <a:ext cx="203200" cy="255588"/>
            </a:xfrm>
            <a:custGeom>
              <a:avLst/>
              <a:gdLst>
                <a:gd name="T0" fmla="*/ 0 w 128"/>
                <a:gd name="T1" fmla="*/ 57 h 161"/>
                <a:gd name="T2" fmla="*/ 128 w 128"/>
                <a:gd name="T3" fmla="*/ 0 h 161"/>
                <a:gd name="T4" fmla="*/ 118 w 128"/>
                <a:gd name="T5" fmla="*/ 161 h 161"/>
                <a:gd name="T6" fmla="*/ 0 w 128"/>
                <a:gd name="T7" fmla="*/ 57 h 161"/>
              </a:gdLst>
              <a:ahLst/>
              <a:cxnLst>
                <a:cxn ang="0">
                  <a:pos x="T0" y="T1"/>
                </a:cxn>
                <a:cxn ang="0">
                  <a:pos x="T2" y="T3"/>
                </a:cxn>
                <a:cxn ang="0">
                  <a:pos x="T4" y="T5"/>
                </a:cxn>
                <a:cxn ang="0">
                  <a:pos x="T6" y="T7"/>
                </a:cxn>
              </a:cxnLst>
              <a:rect l="0" t="0" r="r" b="b"/>
              <a:pathLst>
                <a:path w="128" h="161">
                  <a:moveTo>
                    <a:pt x="0" y="57"/>
                  </a:moveTo>
                  <a:lnTo>
                    <a:pt x="128" y="0"/>
                  </a:lnTo>
                  <a:lnTo>
                    <a:pt x="118" y="161"/>
                  </a:lnTo>
                  <a:lnTo>
                    <a:pt x="0" y="57"/>
                  </a:lnTo>
                  <a:close/>
                </a:path>
              </a:pathLst>
            </a:custGeom>
            <a:solidFill>
              <a:srgbClr val="586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sp>
          <p:nvSpPr>
            <p:cNvPr id="12" name="Freeform 10"/>
            <p:cNvSpPr>
              <a:spLocks/>
            </p:cNvSpPr>
            <p:nvPr/>
          </p:nvSpPr>
          <p:spPr bwMode="auto">
            <a:xfrm>
              <a:off x="4341813" y="3305175"/>
              <a:ext cx="1350962" cy="765175"/>
            </a:xfrm>
            <a:custGeom>
              <a:avLst/>
              <a:gdLst>
                <a:gd name="T0" fmla="*/ 0 w 851"/>
                <a:gd name="T1" fmla="*/ 19 h 482"/>
                <a:gd name="T2" fmla="*/ 851 w 851"/>
                <a:gd name="T3" fmla="*/ 0 h 482"/>
                <a:gd name="T4" fmla="*/ 10 w 851"/>
                <a:gd name="T5" fmla="*/ 482 h 482"/>
                <a:gd name="T6" fmla="*/ 0 w 851"/>
                <a:gd name="T7" fmla="*/ 19 h 482"/>
              </a:gdLst>
              <a:ahLst/>
              <a:cxnLst>
                <a:cxn ang="0">
                  <a:pos x="T0" y="T1"/>
                </a:cxn>
                <a:cxn ang="0">
                  <a:pos x="T2" y="T3"/>
                </a:cxn>
                <a:cxn ang="0">
                  <a:pos x="T4" y="T5"/>
                </a:cxn>
                <a:cxn ang="0">
                  <a:pos x="T6" y="T7"/>
                </a:cxn>
              </a:cxnLst>
              <a:rect l="0" t="0" r="r" b="b"/>
              <a:pathLst>
                <a:path w="851" h="482">
                  <a:moveTo>
                    <a:pt x="0" y="19"/>
                  </a:moveTo>
                  <a:lnTo>
                    <a:pt x="851" y="0"/>
                  </a:lnTo>
                  <a:lnTo>
                    <a:pt x="10" y="482"/>
                  </a:lnTo>
                  <a:lnTo>
                    <a:pt x="0" y="19"/>
                  </a:lnTo>
                  <a:close/>
                </a:path>
              </a:pathLst>
            </a:custGeom>
            <a:solidFill>
              <a:srgbClr val="778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sp>
          <p:nvSpPr>
            <p:cNvPr id="13" name="Freeform 11"/>
            <p:cNvSpPr>
              <a:spLocks/>
            </p:cNvSpPr>
            <p:nvPr/>
          </p:nvSpPr>
          <p:spPr bwMode="auto">
            <a:xfrm>
              <a:off x="3446463" y="2212975"/>
              <a:ext cx="187325" cy="247650"/>
            </a:xfrm>
            <a:custGeom>
              <a:avLst/>
              <a:gdLst>
                <a:gd name="T0" fmla="*/ 0 w 118"/>
                <a:gd name="T1" fmla="*/ 71 h 156"/>
                <a:gd name="T2" fmla="*/ 118 w 118"/>
                <a:gd name="T3" fmla="*/ 0 h 156"/>
                <a:gd name="T4" fmla="*/ 113 w 118"/>
                <a:gd name="T5" fmla="*/ 156 h 156"/>
                <a:gd name="T6" fmla="*/ 0 w 118"/>
                <a:gd name="T7" fmla="*/ 71 h 156"/>
              </a:gdLst>
              <a:ahLst/>
              <a:cxnLst>
                <a:cxn ang="0">
                  <a:pos x="T0" y="T1"/>
                </a:cxn>
                <a:cxn ang="0">
                  <a:pos x="T2" y="T3"/>
                </a:cxn>
                <a:cxn ang="0">
                  <a:pos x="T4" y="T5"/>
                </a:cxn>
                <a:cxn ang="0">
                  <a:pos x="T6" y="T7"/>
                </a:cxn>
              </a:cxnLst>
              <a:rect l="0" t="0" r="r" b="b"/>
              <a:pathLst>
                <a:path w="118" h="156">
                  <a:moveTo>
                    <a:pt x="0" y="71"/>
                  </a:moveTo>
                  <a:lnTo>
                    <a:pt x="118" y="0"/>
                  </a:lnTo>
                  <a:lnTo>
                    <a:pt x="113" y="156"/>
                  </a:lnTo>
                  <a:lnTo>
                    <a:pt x="0" y="71"/>
                  </a:lnTo>
                  <a:close/>
                </a:path>
              </a:pathLst>
            </a:custGeom>
            <a:solidFill>
              <a:srgbClr val="586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sp>
          <p:nvSpPr>
            <p:cNvPr id="14" name="Freeform 12"/>
            <p:cNvSpPr>
              <a:spLocks/>
            </p:cNvSpPr>
            <p:nvPr/>
          </p:nvSpPr>
          <p:spPr bwMode="auto">
            <a:xfrm>
              <a:off x="4330700" y="3132138"/>
              <a:ext cx="203200" cy="209550"/>
            </a:xfrm>
            <a:custGeom>
              <a:avLst/>
              <a:gdLst>
                <a:gd name="T0" fmla="*/ 0 w 128"/>
                <a:gd name="T1" fmla="*/ 130 h 132"/>
                <a:gd name="T2" fmla="*/ 118 w 128"/>
                <a:gd name="T3" fmla="*/ 0 h 132"/>
                <a:gd name="T4" fmla="*/ 128 w 128"/>
                <a:gd name="T5" fmla="*/ 132 h 132"/>
                <a:gd name="T6" fmla="*/ 0 w 128"/>
                <a:gd name="T7" fmla="*/ 130 h 132"/>
              </a:gdLst>
              <a:ahLst/>
              <a:cxnLst>
                <a:cxn ang="0">
                  <a:pos x="T0" y="T1"/>
                </a:cxn>
                <a:cxn ang="0">
                  <a:pos x="T2" y="T3"/>
                </a:cxn>
                <a:cxn ang="0">
                  <a:pos x="T4" y="T5"/>
                </a:cxn>
                <a:cxn ang="0">
                  <a:pos x="T6" y="T7"/>
                </a:cxn>
              </a:cxnLst>
              <a:rect l="0" t="0" r="r" b="b"/>
              <a:pathLst>
                <a:path w="128" h="132">
                  <a:moveTo>
                    <a:pt x="0" y="130"/>
                  </a:moveTo>
                  <a:lnTo>
                    <a:pt x="118" y="0"/>
                  </a:lnTo>
                  <a:lnTo>
                    <a:pt x="128" y="132"/>
                  </a:lnTo>
                  <a:lnTo>
                    <a:pt x="0" y="130"/>
                  </a:lnTo>
                  <a:close/>
                </a:path>
              </a:pathLst>
            </a:custGeom>
            <a:solidFill>
              <a:srgbClr val="596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sp>
          <p:nvSpPr>
            <p:cNvPr id="15" name="Freeform 13"/>
            <p:cNvSpPr>
              <a:spLocks/>
            </p:cNvSpPr>
            <p:nvPr/>
          </p:nvSpPr>
          <p:spPr bwMode="auto">
            <a:xfrm>
              <a:off x="4368800" y="3938588"/>
              <a:ext cx="231775" cy="231775"/>
            </a:xfrm>
            <a:custGeom>
              <a:avLst/>
              <a:gdLst>
                <a:gd name="T0" fmla="*/ 0 w 146"/>
                <a:gd name="T1" fmla="*/ 75 h 146"/>
                <a:gd name="T2" fmla="*/ 142 w 146"/>
                <a:gd name="T3" fmla="*/ 0 h 146"/>
                <a:gd name="T4" fmla="*/ 146 w 146"/>
                <a:gd name="T5" fmla="*/ 146 h 146"/>
                <a:gd name="T6" fmla="*/ 0 w 146"/>
                <a:gd name="T7" fmla="*/ 75 h 146"/>
              </a:gdLst>
              <a:ahLst/>
              <a:cxnLst>
                <a:cxn ang="0">
                  <a:pos x="T0" y="T1"/>
                </a:cxn>
                <a:cxn ang="0">
                  <a:pos x="T2" y="T3"/>
                </a:cxn>
                <a:cxn ang="0">
                  <a:pos x="T4" y="T5"/>
                </a:cxn>
                <a:cxn ang="0">
                  <a:pos x="T6" y="T7"/>
                </a:cxn>
              </a:cxnLst>
              <a:rect l="0" t="0" r="r" b="b"/>
              <a:pathLst>
                <a:path w="146" h="146">
                  <a:moveTo>
                    <a:pt x="0" y="75"/>
                  </a:moveTo>
                  <a:lnTo>
                    <a:pt x="142" y="0"/>
                  </a:lnTo>
                  <a:lnTo>
                    <a:pt x="146" y="146"/>
                  </a:lnTo>
                  <a:lnTo>
                    <a:pt x="0" y="75"/>
                  </a:lnTo>
                  <a:close/>
                </a:path>
              </a:pathLst>
            </a:custGeom>
            <a:solidFill>
              <a:srgbClr val="596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IN">
                <a:solidFill>
                  <a:prstClr val="black"/>
                </a:solidFill>
                <a:latin typeface="Calibri"/>
              </a:endParaRPr>
            </a:p>
          </p:txBody>
        </p:sp>
      </p:grpSp>
      <p:sp>
        <p:nvSpPr>
          <p:cNvPr id="16" name="Freeform 8"/>
          <p:cNvSpPr>
            <a:spLocks/>
          </p:cNvSpPr>
          <p:nvPr/>
        </p:nvSpPr>
        <p:spPr bwMode="auto">
          <a:xfrm>
            <a:off x="918724" y="3076773"/>
            <a:ext cx="638145" cy="1289366"/>
          </a:xfrm>
          <a:custGeom>
            <a:avLst/>
            <a:gdLst>
              <a:gd name="T0" fmla="*/ 0 w 732"/>
              <a:gd name="T1" fmla="*/ 0 h 1479"/>
              <a:gd name="T2" fmla="*/ 675 w 732"/>
              <a:gd name="T3" fmla="*/ 510 h 1479"/>
              <a:gd name="T4" fmla="*/ 581 w 732"/>
              <a:gd name="T5" fmla="*/ 610 h 1479"/>
              <a:gd name="T6" fmla="*/ 586 w 732"/>
              <a:gd name="T7" fmla="*/ 1087 h 1479"/>
              <a:gd name="T8" fmla="*/ 732 w 732"/>
              <a:gd name="T9" fmla="*/ 1162 h 1479"/>
              <a:gd name="T10" fmla="*/ 9 w 732"/>
              <a:gd name="T11" fmla="*/ 1479 h 1479"/>
              <a:gd name="T12" fmla="*/ 0 w 732"/>
              <a:gd name="T13" fmla="*/ 0 h 1479"/>
            </a:gdLst>
            <a:ahLst/>
            <a:cxnLst>
              <a:cxn ang="0">
                <a:pos x="T0" y="T1"/>
              </a:cxn>
              <a:cxn ang="0">
                <a:pos x="T2" y="T3"/>
              </a:cxn>
              <a:cxn ang="0">
                <a:pos x="T4" y="T5"/>
              </a:cxn>
              <a:cxn ang="0">
                <a:pos x="T6" y="T7"/>
              </a:cxn>
              <a:cxn ang="0">
                <a:pos x="T8" y="T9"/>
              </a:cxn>
              <a:cxn ang="0">
                <a:pos x="T10" y="T11"/>
              </a:cxn>
              <a:cxn ang="0">
                <a:pos x="T12" y="T13"/>
              </a:cxn>
            </a:cxnLst>
            <a:rect l="0" t="0" r="r" b="b"/>
            <a:pathLst>
              <a:path w="732" h="1479">
                <a:moveTo>
                  <a:pt x="0" y="0"/>
                </a:moveTo>
                <a:lnTo>
                  <a:pt x="675" y="510"/>
                </a:lnTo>
                <a:lnTo>
                  <a:pt x="581" y="610"/>
                </a:lnTo>
                <a:lnTo>
                  <a:pt x="586" y="1087"/>
                </a:lnTo>
                <a:lnTo>
                  <a:pt x="732" y="1162"/>
                </a:lnTo>
                <a:lnTo>
                  <a:pt x="9" y="1479"/>
                </a:lnTo>
                <a:lnTo>
                  <a:pt x="0" y="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7" name="Freeform 9"/>
          <p:cNvSpPr>
            <a:spLocks/>
          </p:cNvSpPr>
          <p:nvPr/>
        </p:nvSpPr>
        <p:spPr bwMode="auto">
          <a:xfrm>
            <a:off x="924826" y="4316447"/>
            <a:ext cx="111588" cy="140357"/>
          </a:xfrm>
          <a:custGeom>
            <a:avLst/>
            <a:gdLst>
              <a:gd name="T0" fmla="*/ 0 w 128"/>
              <a:gd name="T1" fmla="*/ 57 h 161"/>
              <a:gd name="T2" fmla="*/ 128 w 128"/>
              <a:gd name="T3" fmla="*/ 0 h 161"/>
              <a:gd name="T4" fmla="*/ 118 w 128"/>
              <a:gd name="T5" fmla="*/ 161 h 161"/>
              <a:gd name="T6" fmla="*/ 0 w 128"/>
              <a:gd name="T7" fmla="*/ 57 h 161"/>
            </a:gdLst>
            <a:ahLst/>
            <a:cxnLst>
              <a:cxn ang="0">
                <a:pos x="T0" y="T1"/>
              </a:cxn>
              <a:cxn ang="0">
                <a:pos x="T2" y="T3"/>
              </a:cxn>
              <a:cxn ang="0">
                <a:pos x="T4" y="T5"/>
              </a:cxn>
              <a:cxn ang="0">
                <a:pos x="T6" y="T7"/>
              </a:cxn>
            </a:cxnLst>
            <a:rect l="0" t="0" r="r" b="b"/>
            <a:pathLst>
              <a:path w="128" h="161">
                <a:moveTo>
                  <a:pt x="0" y="57"/>
                </a:moveTo>
                <a:lnTo>
                  <a:pt x="128" y="0"/>
                </a:lnTo>
                <a:lnTo>
                  <a:pt x="118" y="161"/>
                </a:lnTo>
                <a:lnTo>
                  <a:pt x="0" y="57"/>
                </a:ln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8" name="Freeform 10"/>
          <p:cNvSpPr>
            <a:spLocks/>
          </p:cNvSpPr>
          <p:nvPr/>
        </p:nvSpPr>
        <p:spPr bwMode="auto">
          <a:xfrm>
            <a:off x="1410409" y="3614662"/>
            <a:ext cx="741887" cy="420199"/>
          </a:xfrm>
          <a:custGeom>
            <a:avLst/>
            <a:gdLst>
              <a:gd name="T0" fmla="*/ 0 w 851"/>
              <a:gd name="T1" fmla="*/ 19 h 482"/>
              <a:gd name="T2" fmla="*/ 851 w 851"/>
              <a:gd name="T3" fmla="*/ 0 h 482"/>
              <a:gd name="T4" fmla="*/ 10 w 851"/>
              <a:gd name="T5" fmla="*/ 482 h 482"/>
              <a:gd name="T6" fmla="*/ 0 w 851"/>
              <a:gd name="T7" fmla="*/ 19 h 482"/>
            </a:gdLst>
            <a:ahLst/>
            <a:cxnLst>
              <a:cxn ang="0">
                <a:pos x="T0" y="T1"/>
              </a:cxn>
              <a:cxn ang="0">
                <a:pos x="T2" y="T3"/>
              </a:cxn>
              <a:cxn ang="0">
                <a:pos x="T4" y="T5"/>
              </a:cxn>
              <a:cxn ang="0">
                <a:pos x="T6" y="T7"/>
              </a:cxn>
            </a:cxnLst>
            <a:rect l="0" t="0" r="r" b="b"/>
            <a:pathLst>
              <a:path w="851" h="482">
                <a:moveTo>
                  <a:pt x="0" y="19"/>
                </a:moveTo>
                <a:lnTo>
                  <a:pt x="851" y="0"/>
                </a:lnTo>
                <a:lnTo>
                  <a:pt x="10" y="482"/>
                </a:lnTo>
                <a:lnTo>
                  <a:pt x="0" y="19"/>
                </a:ln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9" name="Freeform 11"/>
          <p:cNvSpPr>
            <a:spLocks/>
          </p:cNvSpPr>
          <p:nvPr/>
        </p:nvSpPr>
        <p:spPr bwMode="auto">
          <a:xfrm>
            <a:off x="918724" y="3014876"/>
            <a:ext cx="102870" cy="135998"/>
          </a:xfrm>
          <a:custGeom>
            <a:avLst/>
            <a:gdLst>
              <a:gd name="T0" fmla="*/ 0 w 118"/>
              <a:gd name="T1" fmla="*/ 71 h 156"/>
              <a:gd name="T2" fmla="*/ 118 w 118"/>
              <a:gd name="T3" fmla="*/ 0 h 156"/>
              <a:gd name="T4" fmla="*/ 113 w 118"/>
              <a:gd name="T5" fmla="*/ 156 h 156"/>
              <a:gd name="T6" fmla="*/ 0 w 118"/>
              <a:gd name="T7" fmla="*/ 71 h 156"/>
            </a:gdLst>
            <a:ahLst/>
            <a:cxnLst>
              <a:cxn ang="0">
                <a:pos x="T0" y="T1"/>
              </a:cxn>
              <a:cxn ang="0">
                <a:pos x="T2" y="T3"/>
              </a:cxn>
              <a:cxn ang="0">
                <a:pos x="T4" y="T5"/>
              </a:cxn>
              <a:cxn ang="0">
                <a:pos x="T6" y="T7"/>
              </a:cxn>
            </a:cxnLst>
            <a:rect l="0" t="0" r="r" b="b"/>
            <a:pathLst>
              <a:path w="118" h="156">
                <a:moveTo>
                  <a:pt x="0" y="71"/>
                </a:moveTo>
                <a:lnTo>
                  <a:pt x="118" y="0"/>
                </a:lnTo>
                <a:lnTo>
                  <a:pt x="113" y="156"/>
                </a:lnTo>
                <a:lnTo>
                  <a:pt x="0" y="71"/>
                </a:ln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0" name="Freeform 12"/>
          <p:cNvSpPr>
            <a:spLocks/>
          </p:cNvSpPr>
          <p:nvPr/>
        </p:nvSpPr>
        <p:spPr bwMode="auto">
          <a:xfrm>
            <a:off x="1404307" y="3519638"/>
            <a:ext cx="111588" cy="115075"/>
          </a:xfrm>
          <a:custGeom>
            <a:avLst/>
            <a:gdLst>
              <a:gd name="T0" fmla="*/ 0 w 128"/>
              <a:gd name="T1" fmla="*/ 130 h 132"/>
              <a:gd name="T2" fmla="*/ 118 w 128"/>
              <a:gd name="T3" fmla="*/ 0 h 132"/>
              <a:gd name="T4" fmla="*/ 128 w 128"/>
              <a:gd name="T5" fmla="*/ 132 h 132"/>
              <a:gd name="T6" fmla="*/ 0 w 128"/>
              <a:gd name="T7" fmla="*/ 130 h 132"/>
            </a:gdLst>
            <a:ahLst/>
            <a:cxnLst>
              <a:cxn ang="0">
                <a:pos x="T0" y="T1"/>
              </a:cxn>
              <a:cxn ang="0">
                <a:pos x="T2" y="T3"/>
              </a:cxn>
              <a:cxn ang="0">
                <a:pos x="T4" y="T5"/>
              </a:cxn>
              <a:cxn ang="0">
                <a:pos x="T6" y="T7"/>
              </a:cxn>
            </a:cxnLst>
            <a:rect l="0" t="0" r="r" b="b"/>
            <a:pathLst>
              <a:path w="128" h="132">
                <a:moveTo>
                  <a:pt x="0" y="130"/>
                </a:moveTo>
                <a:lnTo>
                  <a:pt x="118" y="0"/>
                </a:lnTo>
                <a:lnTo>
                  <a:pt x="128" y="132"/>
                </a:lnTo>
                <a:lnTo>
                  <a:pt x="0" y="130"/>
                </a:ln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1" name="Freeform 13"/>
          <p:cNvSpPr>
            <a:spLocks/>
          </p:cNvSpPr>
          <p:nvPr/>
        </p:nvSpPr>
        <p:spPr bwMode="auto">
          <a:xfrm>
            <a:off x="1425229" y="3962503"/>
            <a:ext cx="127280" cy="127280"/>
          </a:xfrm>
          <a:custGeom>
            <a:avLst/>
            <a:gdLst>
              <a:gd name="T0" fmla="*/ 0 w 146"/>
              <a:gd name="T1" fmla="*/ 75 h 146"/>
              <a:gd name="T2" fmla="*/ 142 w 146"/>
              <a:gd name="T3" fmla="*/ 0 h 146"/>
              <a:gd name="T4" fmla="*/ 146 w 146"/>
              <a:gd name="T5" fmla="*/ 146 h 146"/>
              <a:gd name="T6" fmla="*/ 0 w 146"/>
              <a:gd name="T7" fmla="*/ 75 h 146"/>
            </a:gdLst>
            <a:ahLst/>
            <a:cxnLst>
              <a:cxn ang="0">
                <a:pos x="T0" y="T1"/>
              </a:cxn>
              <a:cxn ang="0">
                <a:pos x="T2" y="T3"/>
              </a:cxn>
              <a:cxn ang="0">
                <a:pos x="T4" y="T5"/>
              </a:cxn>
              <a:cxn ang="0">
                <a:pos x="T6" y="T7"/>
              </a:cxn>
            </a:cxnLst>
            <a:rect l="0" t="0" r="r" b="b"/>
            <a:pathLst>
              <a:path w="146" h="146">
                <a:moveTo>
                  <a:pt x="0" y="75"/>
                </a:moveTo>
                <a:lnTo>
                  <a:pt x="142" y="0"/>
                </a:lnTo>
                <a:lnTo>
                  <a:pt x="146" y="146"/>
                </a:lnTo>
                <a:lnTo>
                  <a:pt x="0" y="75"/>
                </a:ln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2" name="Freeform 8"/>
          <p:cNvSpPr>
            <a:spLocks/>
          </p:cNvSpPr>
          <p:nvPr/>
        </p:nvSpPr>
        <p:spPr bwMode="auto">
          <a:xfrm>
            <a:off x="1371600" y="4411169"/>
            <a:ext cx="638145" cy="1289366"/>
          </a:xfrm>
          <a:custGeom>
            <a:avLst/>
            <a:gdLst>
              <a:gd name="T0" fmla="*/ 0 w 732"/>
              <a:gd name="T1" fmla="*/ 0 h 1479"/>
              <a:gd name="T2" fmla="*/ 675 w 732"/>
              <a:gd name="T3" fmla="*/ 510 h 1479"/>
              <a:gd name="T4" fmla="*/ 581 w 732"/>
              <a:gd name="T5" fmla="*/ 610 h 1479"/>
              <a:gd name="T6" fmla="*/ 586 w 732"/>
              <a:gd name="T7" fmla="*/ 1087 h 1479"/>
              <a:gd name="T8" fmla="*/ 732 w 732"/>
              <a:gd name="T9" fmla="*/ 1162 h 1479"/>
              <a:gd name="T10" fmla="*/ 9 w 732"/>
              <a:gd name="T11" fmla="*/ 1479 h 1479"/>
              <a:gd name="T12" fmla="*/ 0 w 732"/>
              <a:gd name="T13" fmla="*/ 0 h 1479"/>
            </a:gdLst>
            <a:ahLst/>
            <a:cxnLst>
              <a:cxn ang="0">
                <a:pos x="T0" y="T1"/>
              </a:cxn>
              <a:cxn ang="0">
                <a:pos x="T2" y="T3"/>
              </a:cxn>
              <a:cxn ang="0">
                <a:pos x="T4" y="T5"/>
              </a:cxn>
              <a:cxn ang="0">
                <a:pos x="T6" y="T7"/>
              </a:cxn>
              <a:cxn ang="0">
                <a:pos x="T8" y="T9"/>
              </a:cxn>
              <a:cxn ang="0">
                <a:pos x="T10" y="T11"/>
              </a:cxn>
              <a:cxn ang="0">
                <a:pos x="T12" y="T13"/>
              </a:cxn>
            </a:cxnLst>
            <a:rect l="0" t="0" r="r" b="b"/>
            <a:pathLst>
              <a:path w="732" h="1479">
                <a:moveTo>
                  <a:pt x="0" y="0"/>
                </a:moveTo>
                <a:lnTo>
                  <a:pt x="675" y="510"/>
                </a:lnTo>
                <a:lnTo>
                  <a:pt x="581" y="610"/>
                </a:lnTo>
                <a:lnTo>
                  <a:pt x="586" y="1087"/>
                </a:lnTo>
                <a:lnTo>
                  <a:pt x="732" y="1162"/>
                </a:lnTo>
                <a:lnTo>
                  <a:pt x="9" y="1479"/>
                </a:lnTo>
                <a:lnTo>
                  <a:pt x="0" y="0"/>
                </a:lnTo>
                <a:close/>
              </a:path>
            </a:pathLst>
          </a:custGeom>
          <a:solidFill>
            <a:srgbClr val="1F497D">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3" name="Freeform 9"/>
          <p:cNvSpPr>
            <a:spLocks/>
          </p:cNvSpPr>
          <p:nvPr/>
        </p:nvSpPr>
        <p:spPr bwMode="auto">
          <a:xfrm>
            <a:off x="1377702" y="5650843"/>
            <a:ext cx="111588" cy="140357"/>
          </a:xfrm>
          <a:custGeom>
            <a:avLst/>
            <a:gdLst>
              <a:gd name="T0" fmla="*/ 0 w 128"/>
              <a:gd name="T1" fmla="*/ 57 h 161"/>
              <a:gd name="T2" fmla="*/ 128 w 128"/>
              <a:gd name="T3" fmla="*/ 0 h 161"/>
              <a:gd name="T4" fmla="*/ 118 w 128"/>
              <a:gd name="T5" fmla="*/ 161 h 161"/>
              <a:gd name="T6" fmla="*/ 0 w 128"/>
              <a:gd name="T7" fmla="*/ 57 h 161"/>
            </a:gdLst>
            <a:ahLst/>
            <a:cxnLst>
              <a:cxn ang="0">
                <a:pos x="T0" y="T1"/>
              </a:cxn>
              <a:cxn ang="0">
                <a:pos x="T2" y="T3"/>
              </a:cxn>
              <a:cxn ang="0">
                <a:pos x="T4" y="T5"/>
              </a:cxn>
              <a:cxn ang="0">
                <a:pos x="T6" y="T7"/>
              </a:cxn>
            </a:cxnLst>
            <a:rect l="0" t="0" r="r" b="b"/>
            <a:pathLst>
              <a:path w="128" h="161">
                <a:moveTo>
                  <a:pt x="0" y="57"/>
                </a:moveTo>
                <a:lnTo>
                  <a:pt x="128" y="0"/>
                </a:lnTo>
                <a:lnTo>
                  <a:pt x="118" y="161"/>
                </a:lnTo>
                <a:lnTo>
                  <a:pt x="0" y="57"/>
                </a:lnTo>
                <a:close/>
              </a:path>
            </a:pathLst>
          </a:custGeom>
          <a:solidFill>
            <a:srgbClr val="4F81B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4" name="Freeform 10"/>
          <p:cNvSpPr>
            <a:spLocks/>
          </p:cNvSpPr>
          <p:nvPr/>
        </p:nvSpPr>
        <p:spPr bwMode="auto">
          <a:xfrm>
            <a:off x="1863285" y="4949058"/>
            <a:ext cx="843834" cy="420199"/>
          </a:xfrm>
          <a:custGeom>
            <a:avLst/>
            <a:gdLst>
              <a:gd name="T0" fmla="*/ 0 w 851"/>
              <a:gd name="T1" fmla="*/ 19 h 482"/>
              <a:gd name="T2" fmla="*/ 851 w 851"/>
              <a:gd name="T3" fmla="*/ 0 h 482"/>
              <a:gd name="T4" fmla="*/ 10 w 851"/>
              <a:gd name="T5" fmla="*/ 482 h 482"/>
              <a:gd name="T6" fmla="*/ 0 w 851"/>
              <a:gd name="T7" fmla="*/ 19 h 482"/>
            </a:gdLst>
            <a:ahLst/>
            <a:cxnLst>
              <a:cxn ang="0">
                <a:pos x="T0" y="T1"/>
              </a:cxn>
              <a:cxn ang="0">
                <a:pos x="T2" y="T3"/>
              </a:cxn>
              <a:cxn ang="0">
                <a:pos x="T4" y="T5"/>
              </a:cxn>
              <a:cxn ang="0">
                <a:pos x="T6" y="T7"/>
              </a:cxn>
            </a:cxnLst>
            <a:rect l="0" t="0" r="r" b="b"/>
            <a:pathLst>
              <a:path w="851" h="482">
                <a:moveTo>
                  <a:pt x="0" y="19"/>
                </a:moveTo>
                <a:lnTo>
                  <a:pt x="851" y="0"/>
                </a:lnTo>
                <a:lnTo>
                  <a:pt x="10" y="482"/>
                </a:lnTo>
                <a:lnTo>
                  <a:pt x="0" y="19"/>
                </a:lnTo>
                <a:close/>
              </a:path>
            </a:pathLst>
          </a:custGeom>
          <a:solidFill>
            <a:srgbClr val="4F81BD">
              <a:lumMod val="7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6600" b="1" i="0" u="none" strike="noStrike" kern="0" cap="none" spc="0" normalizeH="0" baseline="0" noProof="0">
              <a:ln>
                <a:noFill/>
              </a:ln>
              <a:solidFill>
                <a:prstClr val="black"/>
              </a:solidFill>
              <a:effectLst/>
              <a:uLnTx/>
              <a:uFillTx/>
              <a:latin typeface="Calibri"/>
            </a:endParaRPr>
          </a:p>
        </p:txBody>
      </p:sp>
      <p:sp>
        <p:nvSpPr>
          <p:cNvPr id="25" name="Freeform 11"/>
          <p:cNvSpPr>
            <a:spLocks/>
          </p:cNvSpPr>
          <p:nvPr/>
        </p:nvSpPr>
        <p:spPr bwMode="auto">
          <a:xfrm>
            <a:off x="1371600" y="4349272"/>
            <a:ext cx="102870" cy="135998"/>
          </a:xfrm>
          <a:custGeom>
            <a:avLst/>
            <a:gdLst>
              <a:gd name="T0" fmla="*/ 0 w 118"/>
              <a:gd name="T1" fmla="*/ 71 h 156"/>
              <a:gd name="T2" fmla="*/ 118 w 118"/>
              <a:gd name="T3" fmla="*/ 0 h 156"/>
              <a:gd name="T4" fmla="*/ 113 w 118"/>
              <a:gd name="T5" fmla="*/ 156 h 156"/>
              <a:gd name="T6" fmla="*/ 0 w 118"/>
              <a:gd name="T7" fmla="*/ 71 h 156"/>
            </a:gdLst>
            <a:ahLst/>
            <a:cxnLst>
              <a:cxn ang="0">
                <a:pos x="T0" y="T1"/>
              </a:cxn>
              <a:cxn ang="0">
                <a:pos x="T2" y="T3"/>
              </a:cxn>
              <a:cxn ang="0">
                <a:pos x="T4" y="T5"/>
              </a:cxn>
              <a:cxn ang="0">
                <a:pos x="T6" y="T7"/>
              </a:cxn>
            </a:cxnLst>
            <a:rect l="0" t="0" r="r" b="b"/>
            <a:pathLst>
              <a:path w="118" h="156">
                <a:moveTo>
                  <a:pt x="0" y="71"/>
                </a:moveTo>
                <a:lnTo>
                  <a:pt x="118" y="0"/>
                </a:lnTo>
                <a:lnTo>
                  <a:pt x="113" y="156"/>
                </a:lnTo>
                <a:lnTo>
                  <a:pt x="0" y="71"/>
                </a:lnTo>
                <a:close/>
              </a:path>
            </a:pathLst>
          </a:custGeom>
          <a:solidFill>
            <a:srgbClr val="4F81B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26" name="Freeform 12"/>
          <p:cNvSpPr>
            <a:spLocks/>
          </p:cNvSpPr>
          <p:nvPr/>
        </p:nvSpPr>
        <p:spPr bwMode="auto">
          <a:xfrm>
            <a:off x="1857183" y="4854034"/>
            <a:ext cx="126922" cy="115075"/>
          </a:xfrm>
          <a:custGeom>
            <a:avLst/>
            <a:gdLst>
              <a:gd name="T0" fmla="*/ 0 w 128"/>
              <a:gd name="T1" fmla="*/ 130 h 132"/>
              <a:gd name="T2" fmla="*/ 118 w 128"/>
              <a:gd name="T3" fmla="*/ 0 h 132"/>
              <a:gd name="T4" fmla="*/ 128 w 128"/>
              <a:gd name="T5" fmla="*/ 132 h 132"/>
              <a:gd name="T6" fmla="*/ 0 w 128"/>
              <a:gd name="T7" fmla="*/ 130 h 132"/>
            </a:gdLst>
            <a:ahLst/>
            <a:cxnLst>
              <a:cxn ang="0">
                <a:pos x="T0" y="T1"/>
              </a:cxn>
              <a:cxn ang="0">
                <a:pos x="T2" y="T3"/>
              </a:cxn>
              <a:cxn ang="0">
                <a:pos x="T4" y="T5"/>
              </a:cxn>
              <a:cxn ang="0">
                <a:pos x="T6" y="T7"/>
              </a:cxn>
            </a:cxnLst>
            <a:rect l="0" t="0" r="r" b="b"/>
            <a:pathLst>
              <a:path w="128" h="132">
                <a:moveTo>
                  <a:pt x="0" y="130"/>
                </a:moveTo>
                <a:lnTo>
                  <a:pt x="118" y="0"/>
                </a:lnTo>
                <a:lnTo>
                  <a:pt x="128" y="132"/>
                </a:lnTo>
                <a:lnTo>
                  <a:pt x="0" y="130"/>
                </a:lnTo>
                <a:close/>
              </a:path>
            </a:pathLst>
          </a:custGeom>
          <a:solidFill>
            <a:srgbClr val="4F81BD">
              <a:lumMod val="7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6600" b="1" i="0" u="none" strike="noStrike" kern="0" cap="none" spc="0" normalizeH="0" baseline="0" noProof="0">
              <a:ln>
                <a:noFill/>
              </a:ln>
              <a:solidFill>
                <a:prstClr val="black"/>
              </a:solidFill>
              <a:effectLst/>
              <a:uLnTx/>
              <a:uFillTx/>
              <a:latin typeface="Calibri"/>
            </a:endParaRPr>
          </a:p>
        </p:txBody>
      </p:sp>
      <p:sp>
        <p:nvSpPr>
          <p:cNvPr id="27" name="Freeform 13"/>
          <p:cNvSpPr>
            <a:spLocks/>
          </p:cNvSpPr>
          <p:nvPr/>
        </p:nvSpPr>
        <p:spPr bwMode="auto">
          <a:xfrm>
            <a:off x="1878105" y="5296899"/>
            <a:ext cx="144770" cy="127280"/>
          </a:xfrm>
          <a:custGeom>
            <a:avLst/>
            <a:gdLst>
              <a:gd name="T0" fmla="*/ 0 w 146"/>
              <a:gd name="T1" fmla="*/ 75 h 146"/>
              <a:gd name="T2" fmla="*/ 142 w 146"/>
              <a:gd name="T3" fmla="*/ 0 h 146"/>
              <a:gd name="T4" fmla="*/ 146 w 146"/>
              <a:gd name="T5" fmla="*/ 146 h 146"/>
              <a:gd name="T6" fmla="*/ 0 w 146"/>
              <a:gd name="T7" fmla="*/ 75 h 146"/>
            </a:gdLst>
            <a:ahLst/>
            <a:cxnLst>
              <a:cxn ang="0">
                <a:pos x="T0" y="T1"/>
              </a:cxn>
              <a:cxn ang="0">
                <a:pos x="T2" y="T3"/>
              </a:cxn>
              <a:cxn ang="0">
                <a:pos x="T4" y="T5"/>
              </a:cxn>
              <a:cxn ang="0">
                <a:pos x="T6" y="T7"/>
              </a:cxn>
            </a:cxnLst>
            <a:rect l="0" t="0" r="r" b="b"/>
            <a:pathLst>
              <a:path w="146" h="146">
                <a:moveTo>
                  <a:pt x="0" y="75"/>
                </a:moveTo>
                <a:lnTo>
                  <a:pt x="142" y="0"/>
                </a:lnTo>
                <a:lnTo>
                  <a:pt x="146" y="146"/>
                </a:lnTo>
                <a:lnTo>
                  <a:pt x="0" y="75"/>
                </a:lnTo>
                <a:close/>
              </a:path>
            </a:pathLst>
          </a:custGeom>
          <a:solidFill>
            <a:srgbClr val="4F81BD">
              <a:lumMod val="75000"/>
            </a:srgbClr>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6600" b="1" i="0" u="none" strike="noStrike" kern="0" cap="none" spc="0" normalizeH="0" baseline="0" noProof="0">
              <a:ln>
                <a:noFill/>
              </a:ln>
              <a:solidFill>
                <a:prstClr val="black"/>
              </a:solidFill>
              <a:effectLst/>
              <a:uLnTx/>
              <a:uFillTx/>
              <a:latin typeface="Calibri"/>
            </a:endParaRPr>
          </a:p>
        </p:txBody>
      </p:sp>
      <p:sp>
        <p:nvSpPr>
          <p:cNvPr id="28" name="TextBox 27"/>
          <p:cNvSpPr txBox="1"/>
          <p:nvPr/>
        </p:nvSpPr>
        <p:spPr>
          <a:xfrm>
            <a:off x="465809" y="2239319"/>
            <a:ext cx="442750" cy="646331"/>
          </a:xfrm>
          <a:prstGeom prst="rect">
            <a:avLst/>
          </a:prstGeom>
          <a:noFill/>
        </p:spPr>
        <p:txBody>
          <a:bodyPr wrap="none" rtlCol="0">
            <a:spAutoFit/>
          </a:bodyPr>
          <a:lstStyle/>
          <a:p>
            <a:pPr fontAlgn="auto">
              <a:spcBef>
                <a:spcPts val="0"/>
              </a:spcBef>
              <a:spcAft>
                <a:spcPts val="0"/>
              </a:spcAft>
            </a:pPr>
            <a:r>
              <a:rPr lang="en-US" sz="3600" b="1" dirty="0">
                <a:solidFill>
                  <a:prstClr val="white"/>
                </a:solidFill>
                <a:latin typeface="Century Gothic" pitchFamily="34" charset="0"/>
              </a:rPr>
              <a:t>1</a:t>
            </a:r>
          </a:p>
        </p:txBody>
      </p:sp>
      <p:sp>
        <p:nvSpPr>
          <p:cNvPr id="29" name="TextBox 28"/>
          <p:cNvSpPr txBox="1"/>
          <p:nvPr/>
        </p:nvSpPr>
        <p:spPr>
          <a:xfrm>
            <a:off x="929105" y="3435345"/>
            <a:ext cx="442750" cy="646331"/>
          </a:xfrm>
          <a:prstGeom prst="rect">
            <a:avLst/>
          </a:prstGeom>
          <a:noFill/>
        </p:spPr>
        <p:txBody>
          <a:bodyPr wrap="none" rtlCol="0">
            <a:spAutoFit/>
          </a:bodyPr>
          <a:lstStyle/>
          <a:p>
            <a:pPr fontAlgn="auto">
              <a:spcBef>
                <a:spcPts val="0"/>
              </a:spcBef>
              <a:spcAft>
                <a:spcPts val="0"/>
              </a:spcAft>
            </a:pPr>
            <a:r>
              <a:rPr lang="en-US" sz="3600" b="1" dirty="0">
                <a:solidFill>
                  <a:prstClr val="white"/>
                </a:solidFill>
                <a:latin typeface="Century Gothic" pitchFamily="34" charset="0"/>
              </a:rPr>
              <a:t>2</a:t>
            </a:r>
          </a:p>
        </p:txBody>
      </p:sp>
      <p:sp>
        <p:nvSpPr>
          <p:cNvPr id="30" name="TextBox 29"/>
          <p:cNvSpPr txBox="1"/>
          <p:nvPr/>
        </p:nvSpPr>
        <p:spPr>
          <a:xfrm>
            <a:off x="1387886" y="4777848"/>
            <a:ext cx="442750" cy="646331"/>
          </a:xfrm>
          <a:prstGeom prst="rect">
            <a:avLst/>
          </a:prstGeom>
          <a:noFill/>
        </p:spPr>
        <p:txBody>
          <a:bodyPr wrap="none" rtlCol="0">
            <a:spAutoFit/>
          </a:bodyPr>
          <a:lstStyle/>
          <a:p>
            <a:pPr fontAlgn="auto">
              <a:spcBef>
                <a:spcPts val="0"/>
              </a:spcBef>
              <a:spcAft>
                <a:spcPts val="0"/>
              </a:spcAft>
            </a:pPr>
            <a:r>
              <a:rPr lang="en-US" sz="3600" b="1" dirty="0">
                <a:solidFill>
                  <a:prstClr val="white"/>
                </a:solidFill>
                <a:latin typeface="Century Gothic" pitchFamily="34" charset="0"/>
              </a:rPr>
              <a:t>3</a:t>
            </a:r>
          </a:p>
        </p:txBody>
      </p:sp>
      <p:grpSp>
        <p:nvGrpSpPr>
          <p:cNvPr id="31" name="Group 30"/>
          <p:cNvGrpSpPr/>
          <p:nvPr/>
        </p:nvGrpSpPr>
        <p:grpSpPr>
          <a:xfrm>
            <a:off x="6772979" y="3172096"/>
            <a:ext cx="1660975" cy="999780"/>
            <a:chOff x="6772979" y="3076773"/>
            <a:chExt cx="1660975" cy="999780"/>
          </a:xfrm>
        </p:grpSpPr>
        <p:grpSp>
          <p:nvGrpSpPr>
            <p:cNvPr id="32" name="Group 130"/>
            <p:cNvGrpSpPr>
              <a:grpSpLocks/>
            </p:cNvGrpSpPr>
            <p:nvPr/>
          </p:nvGrpSpPr>
          <p:grpSpPr bwMode="auto">
            <a:xfrm>
              <a:off x="7924080" y="3076773"/>
              <a:ext cx="509874" cy="999780"/>
              <a:chOff x="469" y="1674"/>
              <a:chExt cx="696" cy="1366"/>
            </a:xfrm>
          </p:grpSpPr>
          <p:sp>
            <p:nvSpPr>
              <p:cNvPr id="39"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ysClr val="window" lastClr="FFFFFF"/>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40"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ysClr val="window" lastClr="FFFFFF"/>
              </a:solidFill>
              <a:ln w="9525">
                <a:solidFill>
                  <a:srgbClr val="000000"/>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33" name="Group 143"/>
            <p:cNvGrpSpPr>
              <a:grpSpLocks/>
            </p:cNvGrpSpPr>
            <p:nvPr/>
          </p:nvGrpSpPr>
          <p:grpSpPr bwMode="auto">
            <a:xfrm>
              <a:off x="7349236" y="3076773"/>
              <a:ext cx="509874" cy="999780"/>
              <a:chOff x="469" y="1674"/>
              <a:chExt cx="696" cy="1366"/>
            </a:xfrm>
            <a:solidFill>
              <a:srgbClr val="F79646">
                <a:lumMod val="75000"/>
              </a:srgbClr>
            </a:solidFill>
          </p:grpSpPr>
          <p:sp>
            <p:nvSpPr>
              <p:cNvPr id="37"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grp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38"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grp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34" name="Group 146"/>
            <p:cNvGrpSpPr>
              <a:grpSpLocks/>
            </p:cNvGrpSpPr>
            <p:nvPr/>
          </p:nvGrpSpPr>
          <p:grpSpPr bwMode="auto">
            <a:xfrm>
              <a:off x="6772979" y="3076773"/>
              <a:ext cx="509874" cy="999780"/>
              <a:chOff x="469" y="1674"/>
              <a:chExt cx="696" cy="1366"/>
            </a:xfrm>
            <a:solidFill>
              <a:srgbClr val="F79646">
                <a:lumMod val="75000"/>
              </a:srgbClr>
            </a:solidFill>
          </p:grpSpPr>
          <p:sp>
            <p:nvSpPr>
              <p:cNvPr id="35"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grp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36"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grp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grpSp>
        <p:nvGrpSpPr>
          <p:cNvPr id="41" name="Group 1"/>
          <p:cNvGrpSpPr/>
          <p:nvPr/>
        </p:nvGrpSpPr>
        <p:grpSpPr>
          <a:xfrm>
            <a:off x="6324600" y="1956739"/>
            <a:ext cx="1591589" cy="947447"/>
            <a:chOff x="6324600" y="1814497"/>
            <a:chExt cx="1591589" cy="947447"/>
          </a:xfrm>
        </p:grpSpPr>
        <p:grpSp>
          <p:nvGrpSpPr>
            <p:cNvPr id="42" name="Group 130"/>
            <p:cNvGrpSpPr>
              <a:grpSpLocks/>
            </p:cNvGrpSpPr>
            <p:nvPr/>
          </p:nvGrpSpPr>
          <p:grpSpPr bwMode="auto">
            <a:xfrm>
              <a:off x="7433004" y="1814497"/>
              <a:ext cx="483185" cy="947447"/>
              <a:chOff x="469" y="1674"/>
              <a:chExt cx="696" cy="1366"/>
            </a:xfrm>
          </p:grpSpPr>
          <p:sp>
            <p:nvSpPr>
              <p:cNvPr id="49"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ysClr val="window" lastClr="FFFFFF"/>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50"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ysClr val="window" lastClr="FFFFFF"/>
              </a:solidFill>
              <a:ln w="9525">
                <a:solidFill>
                  <a:srgbClr val="000000"/>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43" name="Group 149"/>
            <p:cNvGrpSpPr>
              <a:grpSpLocks/>
            </p:cNvGrpSpPr>
            <p:nvPr/>
          </p:nvGrpSpPr>
          <p:grpSpPr bwMode="auto">
            <a:xfrm>
              <a:off x="6324600" y="1814497"/>
              <a:ext cx="483185" cy="947447"/>
              <a:chOff x="469" y="1674"/>
              <a:chExt cx="696" cy="1366"/>
            </a:xfrm>
          </p:grpSpPr>
          <p:sp>
            <p:nvSpPr>
              <p:cNvPr id="47"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rgbClr val="9BBB59">
                  <a:lumMod val="75000"/>
                </a:srgbClr>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48"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rgbClr val="9BBB59">
                  <a:lumMod val="75000"/>
                </a:srgbClr>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44" name="Group 130"/>
            <p:cNvGrpSpPr>
              <a:grpSpLocks/>
            </p:cNvGrpSpPr>
            <p:nvPr/>
          </p:nvGrpSpPr>
          <p:grpSpPr bwMode="auto">
            <a:xfrm>
              <a:off x="6910490" y="1814497"/>
              <a:ext cx="483185" cy="947447"/>
              <a:chOff x="469" y="1674"/>
              <a:chExt cx="696" cy="1366"/>
            </a:xfrm>
          </p:grpSpPr>
          <p:sp>
            <p:nvSpPr>
              <p:cNvPr id="45"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ysClr val="window" lastClr="FFFFFF"/>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46"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ysClr val="window" lastClr="FFFFFF"/>
              </a:solidFill>
              <a:ln w="9525">
                <a:solidFill>
                  <a:srgbClr val="000000"/>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grpSp>
        <p:nvGrpSpPr>
          <p:cNvPr id="51" name="Group 1042"/>
          <p:cNvGrpSpPr/>
          <p:nvPr/>
        </p:nvGrpSpPr>
        <p:grpSpPr>
          <a:xfrm>
            <a:off x="7100720" y="4578299"/>
            <a:ext cx="1586080" cy="947447"/>
            <a:chOff x="7096396" y="3886200"/>
            <a:chExt cx="1586080" cy="947447"/>
          </a:xfrm>
        </p:grpSpPr>
        <p:grpSp>
          <p:nvGrpSpPr>
            <p:cNvPr id="52" name="Group 146"/>
            <p:cNvGrpSpPr>
              <a:grpSpLocks/>
            </p:cNvGrpSpPr>
            <p:nvPr/>
          </p:nvGrpSpPr>
          <p:grpSpPr bwMode="auto">
            <a:xfrm>
              <a:off x="7641151" y="3886200"/>
              <a:ext cx="483185" cy="947447"/>
              <a:chOff x="469" y="1674"/>
              <a:chExt cx="696" cy="1366"/>
            </a:xfrm>
          </p:grpSpPr>
          <p:sp>
            <p:nvSpPr>
              <p:cNvPr id="59"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60"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53" name="Group 149"/>
            <p:cNvGrpSpPr>
              <a:grpSpLocks/>
            </p:cNvGrpSpPr>
            <p:nvPr/>
          </p:nvGrpSpPr>
          <p:grpSpPr bwMode="auto">
            <a:xfrm>
              <a:off x="7096396" y="3886200"/>
              <a:ext cx="483185" cy="947447"/>
              <a:chOff x="469" y="1674"/>
              <a:chExt cx="696" cy="1366"/>
            </a:xfrm>
          </p:grpSpPr>
          <p:sp>
            <p:nvSpPr>
              <p:cNvPr id="57"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58"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nvGrpSpPr>
            <p:cNvPr id="54" name="Group 146"/>
            <p:cNvGrpSpPr>
              <a:grpSpLocks/>
            </p:cNvGrpSpPr>
            <p:nvPr/>
          </p:nvGrpSpPr>
          <p:grpSpPr bwMode="auto">
            <a:xfrm>
              <a:off x="8199291" y="3886200"/>
              <a:ext cx="483185" cy="947447"/>
              <a:chOff x="469" y="1674"/>
              <a:chExt cx="696" cy="1366"/>
            </a:xfrm>
          </p:grpSpPr>
          <p:sp>
            <p:nvSpPr>
              <p:cNvPr id="55" name="Freeform 7"/>
              <p:cNvSpPr>
                <a:spLocks/>
              </p:cNvSpPr>
              <p:nvPr/>
            </p:nvSpPr>
            <p:spPr bwMode="auto">
              <a:xfrm>
                <a:off x="657" y="1674"/>
                <a:ext cx="299" cy="298"/>
              </a:xfrm>
              <a:custGeom>
                <a:avLst/>
                <a:gdLst>
                  <a:gd name="T0" fmla="*/ 73 w 73"/>
                  <a:gd name="T1" fmla="*/ 36 h 73"/>
                  <a:gd name="T2" fmla="*/ 73 w 73"/>
                  <a:gd name="T3" fmla="*/ 36 h 73"/>
                  <a:gd name="T4" fmla="*/ 72 w 73"/>
                  <a:gd name="T5" fmla="*/ 45 h 73"/>
                  <a:gd name="T6" fmla="*/ 70 w 73"/>
                  <a:gd name="T7" fmla="*/ 51 h 73"/>
                  <a:gd name="T8" fmla="*/ 67 w 73"/>
                  <a:gd name="T9" fmla="*/ 58 h 73"/>
                  <a:gd name="T10" fmla="*/ 62 w 73"/>
                  <a:gd name="T11" fmla="*/ 62 h 73"/>
                  <a:gd name="T12" fmla="*/ 57 w 73"/>
                  <a:gd name="T13" fmla="*/ 67 h 73"/>
                  <a:gd name="T14" fmla="*/ 51 w 73"/>
                  <a:gd name="T15" fmla="*/ 71 h 73"/>
                  <a:gd name="T16" fmla="*/ 44 w 73"/>
                  <a:gd name="T17" fmla="*/ 73 h 73"/>
                  <a:gd name="T18" fmla="*/ 37 w 73"/>
                  <a:gd name="T19" fmla="*/ 73 h 73"/>
                  <a:gd name="T20" fmla="*/ 37 w 73"/>
                  <a:gd name="T21" fmla="*/ 73 h 73"/>
                  <a:gd name="T22" fmla="*/ 29 w 73"/>
                  <a:gd name="T23" fmla="*/ 73 h 73"/>
                  <a:gd name="T24" fmla="*/ 22 w 73"/>
                  <a:gd name="T25" fmla="*/ 71 h 73"/>
                  <a:gd name="T26" fmla="*/ 16 w 73"/>
                  <a:gd name="T27" fmla="*/ 67 h 73"/>
                  <a:gd name="T28" fmla="*/ 11 w 73"/>
                  <a:gd name="T29" fmla="*/ 62 h 73"/>
                  <a:gd name="T30" fmla="*/ 6 w 73"/>
                  <a:gd name="T31" fmla="*/ 58 h 73"/>
                  <a:gd name="T32" fmla="*/ 2 w 73"/>
                  <a:gd name="T33" fmla="*/ 51 h 73"/>
                  <a:gd name="T34" fmla="*/ 1 w 73"/>
                  <a:gd name="T35" fmla="*/ 45 h 73"/>
                  <a:gd name="T36" fmla="*/ 0 w 73"/>
                  <a:gd name="T37" fmla="*/ 36 h 73"/>
                  <a:gd name="T38" fmla="*/ 0 w 73"/>
                  <a:gd name="T39" fmla="*/ 36 h 73"/>
                  <a:gd name="T40" fmla="*/ 1 w 73"/>
                  <a:gd name="T41" fmla="*/ 29 h 73"/>
                  <a:gd name="T42" fmla="*/ 2 w 73"/>
                  <a:gd name="T43" fmla="*/ 22 h 73"/>
                  <a:gd name="T44" fmla="*/ 6 w 73"/>
                  <a:gd name="T45" fmla="*/ 16 h 73"/>
                  <a:gd name="T46" fmla="*/ 11 w 73"/>
                  <a:gd name="T47" fmla="*/ 10 h 73"/>
                  <a:gd name="T48" fmla="*/ 16 w 73"/>
                  <a:gd name="T49" fmla="*/ 7 h 73"/>
                  <a:gd name="T50" fmla="*/ 22 w 73"/>
                  <a:gd name="T51" fmla="*/ 3 h 73"/>
                  <a:gd name="T52" fmla="*/ 29 w 73"/>
                  <a:gd name="T53" fmla="*/ 1 h 73"/>
                  <a:gd name="T54" fmla="*/ 37 w 73"/>
                  <a:gd name="T55" fmla="*/ 0 h 73"/>
                  <a:gd name="T56" fmla="*/ 37 w 73"/>
                  <a:gd name="T57" fmla="*/ 0 h 73"/>
                  <a:gd name="T58" fmla="*/ 44 w 73"/>
                  <a:gd name="T59" fmla="*/ 1 h 73"/>
                  <a:gd name="T60" fmla="*/ 51 w 73"/>
                  <a:gd name="T61" fmla="*/ 3 h 73"/>
                  <a:gd name="T62" fmla="*/ 57 w 73"/>
                  <a:gd name="T63" fmla="*/ 7 h 73"/>
                  <a:gd name="T64" fmla="*/ 62 w 73"/>
                  <a:gd name="T65" fmla="*/ 10 h 73"/>
                  <a:gd name="T66" fmla="*/ 67 w 73"/>
                  <a:gd name="T67" fmla="*/ 16 h 73"/>
                  <a:gd name="T68" fmla="*/ 70 w 73"/>
                  <a:gd name="T69" fmla="*/ 22 h 73"/>
                  <a:gd name="T70" fmla="*/ 72 w 73"/>
                  <a:gd name="T71" fmla="*/ 29 h 73"/>
                  <a:gd name="T72" fmla="*/ 73 w 73"/>
                  <a:gd name="T73" fmla="*/ 36 h 73"/>
                  <a:gd name="T74" fmla="*/ 73 w 73"/>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3"/>
                  <a:gd name="T116" fmla="*/ 73 w 73"/>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3">
                    <a:moveTo>
                      <a:pt x="73" y="36"/>
                    </a:moveTo>
                    <a:lnTo>
                      <a:pt x="73" y="36"/>
                    </a:lnTo>
                    <a:lnTo>
                      <a:pt x="72" y="45"/>
                    </a:lnTo>
                    <a:lnTo>
                      <a:pt x="70" y="51"/>
                    </a:lnTo>
                    <a:lnTo>
                      <a:pt x="67" y="58"/>
                    </a:lnTo>
                    <a:lnTo>
                      <a:pt x="62" y="62"/>
                    </a:lnTo>
                    <a:lnTo>
                      <a:pt x="57" y="67"/>
                    </a:lnTo>
                    <a:lnTo>
                      <a:pt x="51" y="71"/>
                    </a:lnTo>
                    <a:lnTo>
                      <a:pt x="44" y="73"/>
                    </a:lnTo>
                    <a:lnTo>
                      <a:pt x="37" y="73"/>
                    </a:lnTo>
                    <a:lnTo>
                      <a:pt x="29" y="73"/>
                    </a:lnTo>
                    <a:lnTo>
                      <a:pt x="22" y="71"/>
                    </a:lnTo>
                    <a:lnTo>
                      <a:pt x="16" y="67"/>
                    </a:lnTo>
                    <a:lnTo>
                      <a:pt x="11" y="62"/>
                    </a:lnTo>
                    <a:lnTo>
                      <a:pt x="6" y="58"/>
                    </a:lnTo>
                    <a:lnTo>
                      <a:pt x="2" y="51"/>
                    </a:lnTo>
                    <a:lnTo>
                      <a:pt x="1" y="45"/>
                    </a:lnTo>
                    <a:lnTo>
                      <a:pt x="0" y="36"/>
                    </a:lnTo>
                    <a:lnTo>
                      <a:pt x="1" y="29"/>
                    </a:lnTo>
                    <a:lnTo>
                      <a:pt x="2" y="22"/>
                    </a:lnTo>
                    <a:lnTo>
                      <a:pt x="6" y="16"/>
                    </a:lnTo>
                    <a:lnTo>
                      <a:pt x="11" y="10"/>
                    </a:lnTo>
                    <a:lnTo>
                      <a:pt x="16" y="7"/>
                    </a:lnTo>
                    <a:lnTo>
                      <a:pt x="22" y="3"/>
                    </a:lnTo>
                    <a:lnTo>
                      <a:pt x="29" y="1"/>
                    </a:lnTo>
                    <a:lnTo>
                      <a:pt x="37" y="0"/>
                    </a:lnTo>
                    <a:lnTo>
                      <a:pt x="44" y="1"/>
                    </a:lnTo>
                    <a:lnTo>
                      <a:pt x="51" y="3"/>
                    </a:lnTo>
                    <a:lnTo>
                      <a:pt x="57" y="7"/>
                    </a:lnTo>
                    <a:lnTo>
                      <a:pt x="62" y="10"/>
                    </a:lnTo>
                    <a:lnTo>
                      <a:pt x="67" y="16"/>
                    </a:lnTo>
                    <a:lnTo>
                      <a:pt x="70" y="22"/>
                    </a:lnTo>
                    <a:lnTo>
                      <a:pt x="72" y="29"/>
                    </a:lnTo>
                    <a:lnTo>
                      <a:pt x="73" y="36"/>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sp>
            <p:nvSpPr>
              <p:cNvPr id="56" name="Freeform 8"/>
              <p:cNvSpPr>
                <a:spLocks/>
              </p:cNvSpPr>
              <p:nvPr/>
            </p:nvSpPr>
            <p:spPr bwMode="auto">
              <a:xfrm>
                <a:off x="469" y="2004"/>
                <a:ext cx="696" cy="1036"/>
              </a:xfrm>
              <a:custGeom>
                <a:avLst/>
                <a:gdLst>
                  <a:gd name="T0" fmla="*/ 37 w 170"/>
                  <a:gd name="T1" fmla="*/ 0 h 254"/>
                  <a:gd name="T2" fmla="*/ 31 w 170"/>
                  <a:gd name="T3" fmla="*/ 3 h 254"/>
                  <a:gd name="T4" fmla="*/ 28 w 170"/>
                  <a:gd name="T5" fmla="*/ 7 h 254"/>
                  <a:gd name="T6" fmla="*/ 0 w 170"/>
                  <a:gd name="T7" fmla="*/ 104 h 254"/>
                  <a:gd name="T8" fmla="*/ 2 w 170"/>
                  <a:gd name="T9" fmla="*/ 109 h 254"/>
                  <a:gd name="T10" fmla="*/ 6 w 170"/>
                  <a:gd name="T11" fmla="*/ 111 h 254"/>
                  <a:gd name="T12" fmla="*/ 27 w 170"/>
                  <a:gd name="T13" fmla="*/ 111 h 254"/>
                  <a:gd name="T14" fmla="*/ 32 w 170"/>
                  <a:gd name="T15" fmla="*/ 109 h 254"/>
                  <a:gd name="T16" fmla="*/ 34 w 170"/>
                  <a:gd name="T17" fmla="*/ 104 h 254"/>
                  <a:gd name="T18" fmla="*/ 49 w 170"/>
                  <a:gd name="T19" fmla="*/ 34 h 254"/>
                  <a:gd name="T20" fmla="*/ 52 w 170"/>
                  <a:gd name="T21" fmla="*/ 29 h 254"/>
                  <a:gd name="T22" fmla="*/ 54 w 170"/>
                  <a:gd name="T23" fmla="*/ 27 h 254"/>
                  <a:gd name="T24" fmla="*/ 57 w 170"/>
                  <a:gd name="T25" fmla="*/ 30 h 254"/>
                  <a:gd name="T26" fmla="*/ 41 w 170"/>
                  <a:gd name="T27" fmla="*/ 247 h 254"/>
                  <a:gd name="T28" fmla="*/ 42 w 170"/>
                  <a:gd name="T29" fmla="*/ 249 h 254"/>
                  <a:gd name="T30" fmla="*/ 46 w 170"/>
                  <a:gd name="T31" fmla="*/ 253 h 254"/>
                  <a:gd name="T32" fmla="*/ 72 w 170"/>
                  <a:gd name="T33" fmla="*/ 254 h 254"/>
                  <a:gd name="T34" fmla="*/ 74 w 170"/>
                  <a:gd name="T35" fmla="*/ 253 h 254"/>
                  <a:gd name="T36" fmla="*/ 78 w 170"/>
                  <a:gd name="T37" fmla="*/ 249 h 254"/>
                  <a:gd name="T38" fmla="*/ 78 w 170"/>
                  <a:gd name="T39" fmla="*/ 148 h 254"/>
                  <a:gd name="T40" fmla="*/ 79 w 170"/>
                  <a:gd name="T41" fmla="*/ 145 h 254"/>
                  <a:gd name="T42" fmla="*/ 83 w 170"/>
                  <a:gd name="T43" fmla="*/ 142 h 254"/>
                  <a:gd name="T44" fmla="*/ 85 w 170"/>
                  <a:gd name="T45" fmla="*/ 141 h 254"/>
                  <a:gd name="T46" fmla="*/ 87 w 170"/>
                  <a:gd name="T47" fmla="*/ 142 h 254"/>
                  <a:gd name="T48" fmla="*/ 91 w 170"/>
                  <a:gd name="T49" fmla="*/ 145 h 254"/>
                  <a:gd name="T50" fmla="*/ 92 w 170"/>
                  <a:gd name="T51" fmla="*/ 247 h 254"/>
                  <a:gd name="T52" fmla="*/ 92 w 170"/>
                  <a:gd name="T53" fmla="*/ 249 h 254"/>
                  <a:gd name="T54" fmla="*/ 95 w 170"/>
                  <a:gd name="T55" fmla="*/ 253 h 254"/>
                  <a:gd name="T56" fmla="*/ 121 w 170"/>
                  <a:gd name="T57" fmla="*/ 254 h 254"/>
                  <a:gd name="T58" fmla="*/ 125 w 170"/>
                  <a:gd name="T59" fmla="*/ 253 h 254"/>
                  <a:gd name="T60" fmla="*/ 129 w 170"/>
                  <a:gd name="T61" fmla="*/ 249 h 254"/>
                  <a:gd name="T62" fmla="*/ 116 w 170"/>
                  <a:gd name="T63" fmla="*/ 34 h 254"/>
                  <a:gd name="T64" fmla="*/ 117 w 170"/>
                  <a:gd name="T65" fmla="*/ 30 h 254"/>
                  <a:gd name="T66" fmla="*/ 119 w 170"/>
                  <a:gd name="T67" fmla="*/ 27 h 254"/>
                  <a:gd name="T68" fmla="*/ 120 w 170"/>
                  <a:gd name="T69" fmla="*/ 29 h 254"/>
                  <a:gd name="T70" fmla="*/ 123 w 170"/>
                  <a:gd name="T71" fmla="*/ 34 h 254"/>
                  <a:gd name="T72" fmla="*/ 137 w 170"/>
                  <a:gd name="T73" fmla="*/ 104 h 254"/>
                  <a:gd name="T74" fmla="*/ 138 w 170"/>
                  <a:gd name="T75" fmla="*/ 109 h 254"/>
                  <a:gd name="T76" fmla="*/ 143 w 170"/>
                  <a:gd name="T77" fmla="*/ 111 h 254"/>
                  <a:gd name="T78" fmla="*/ 164 w 170"/>
                  <a:gd name="T79" fmla="*/ 111 h 254"/>
                  <a:gd name="T80" fmla="*/ 169 w 170"/>
                  <a:gd name="T81" fmla="*/ 109 h 254"/>
                  <a:gd name="T82" fmla="*/ 170 w 170"/>
                  <a:gd name="T83" fmla="*/ 104 h 254"/>
                  <a:gd name="T84" fmla="*/ 144 w 170"/>
                  <a:gd name="T85" fmla="*/ 7 h 254"/>
                  <a:gd name="T86" fmla="*/ 141 w 170"/>
                  <a:gd name="T87" fmla="*/ 3 h 254"/>
                  <a:gd name="T88" fmla="*/ 137 w 170"/>
                  <a:gd name="T89" fmla="*/ 0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54"/>
                  <a:gd name="T137" fmla="*/ 170 w 170"/>
                  <a:gd name="T138" fmla="*/ 254 h 2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54">
                    <a:moveTo>
                      <a:pt x="37" y="0"/>
                    </a:moveTo>
                    <a:lnTo>
                      <a:pt x="37" y="0"/>
                    </a:lnTo>
                    <a:lnTo>
                      <a:pt x="33" y="1"/>
                    </a:lnTo>
                    <a:lnTo>
                      <a:pt x="31" y="3"/>
                    </a:lnTo>
                    <a:lnTo>
                      <a:pt x="29" y="5"/>
                    </a:lnTo>
                    <a:lnTo>
                      <a:pt x="28" y="7"/>
                    </a:lnTo>
                    <a:lnTo>
                      <a:pt x="0" y="104"/>
                    </a:lnTo>
                    <a:lnTo>
                      <a:pt x="1" y="108"/>
                    </a:lnTo>
                    <a:lnTo>
                      <a:pt x="2" y="109"/>
                    </a:lnTo>
                    <a:lnTo>
                      <a:pt x="4" y="111"/>
                    </a:lnTo>
                    <a:lnTo>
                      <a:pt x="6" y="111"/>
                    </a:lnTo>
                    <a:lnTo>
                      <a:pt x="27" y="111"/>
                    </a:lnTo>
                    <a:lnTo>
                      <a:pt x="29" y="111"/>
                    </a:lnTo>
                    <a:lnTo>
                      <a:pt x="32" y="109"/>
                    </a:lnTo>
                    <a:lnTo>
                      <a:pt x="33" y="108"/>
                    </a:lnTo>
                    <a:lnTo>
                      <a:pt x="34" y="104"/>
                    </a:lnTo>
                    <a:lnTo>
                      <a:pt x="49" y="34"/>
                    </a:lnTo>
                    <a:lnTo>
                      <a:pt x="51" y="30"/>
                    </a:lnTo>
                    <a:lnTo>
                      <a:pt x="52" y="29"/>
                    </a:lnTo>
                    <a:lnTo>
                      <a:pt x="54" y="27"/>
                    </a:lnTo>
                    <a:lnTo>
                      <a:pt x="55" y="29"/>
                    </a:lnTo>
                    <a:lnTo>
                      <a:pt x="57" y="30"/>
                    </a:lnTo>
                    <a:lnTo>
                      <a:pt x="58" y="34"/>
                    </a:lnTo>
                    <a:lnTo>
                      <a:pt x="41" y="247"/>
                    </a:lnTo>
                    <a:lnTo>
                      <a:pt x="42" y="249"/>
                    </a:lnTo>
                    <a:lnTo>
                      <a:pt x="44" y="251"/>
                    </a:lnTo>
                    <a:lnTo>
                      <a:pt x="46" y="253"/>
                    </a:lnTo>
                    <a:lnTo>
                      <a:pt x="48" y="254"/>
                    </a:lnTo>
                    <a:lnTo>
                      <a:pt x="72" y="254"/>
                    </a:lnTo>
                    <a:lnTo>
                      <a:pt x="74" y="253"/>
                    </a:lnTo>
                    <a:lnTo>
                      <a:pt x="77" y="251"/>
                    </a:lnTo>
                    <a:lnTo>
                      <a:pt x="78" y="249"/>
                    </a:lnTo>
                    <a:lnTo>
                      <a:pt x="78" y="247"/>
                    </a:lnTo>
                    <a:lnTo>
                      <a:pt x="78" y="148"/>
                    </a:lnTo>
                    <a:lnTo>
                      <a:pt x="79" y="145"/>
                    </a:lnTo>
                    <a:lnTo>
                      <a:pt x="80" y="143"/>
                    </a:lnTo>
                    <a:lnTo>
                      <a:pt x="83" y="142"/>
                    </a:lnTo>
                    <a:lnTo>
                      <a:pt x="85" y="141"/>
                    </a:lnTo>
                    <a:lnTo>
                      <a:pt x="87" y="142"/>
                    </a:lnTo>
                    <a:lnTo>
                      <a:pt x="90" y="143"/>
                    </a:lnTo>
                    <a:lnTo>
                      <a:pt x="91" y="145"/>
                    </a:lnTo>
                    <a:lnTo>
                      <a:pt x="92" y="148"/>
                    </a:lnTo>
                    <a:lnTo>
                      <a:pt x="92" y="247"/>
                    </a:lnTo>
                    <a:lnTo>
                      <a:pt x="92" y="249"/>
                    </a:lnTo>
                    <a:lnTo>
                      <a:pt x="94" y="251"/>
                    </a:lnTo>
                    <a:lnTo>
                      <a:pt x="95" y="253"/>
                    </a:lnTo>
                    <a:lnTo>
                      <a:pt x="99" y="254"/>
                    </a:lnTo>
                    <a:lnTo>
                      <a:pt x="121" y="254"/>
                    </a:lnTo>
                    <a:lnTo>
                      <a:pt x="125" y="253"/>
                    </a:lnTo>
                    <a:lnTo>
                      <a:pt x="127" y="251"/>
                    </a:lnTo>
                    <a:lnTo>
                      <a:pt x="129" y="249"/>
                    </a:lnTo>
                    <a:lnTo>
                      <a:pt x="129" y="247"/>
                    </a:lnTo>
                    <a:lnTo>
                      <a:pt x="116" y="34"/>
                    </a:lnTo>
                    <a:lnTo>
                      <a:pt x="117" y="30"/>
                    </a:lnTo>
                    <a:lnTo>
                      <a:pt x="118" y="29"/>
                    </a:lnTo>
                    <a:lnTo>
                      <a:pt x="119" y="27"/>
                    </a:lnTo>
                    <a:lnTo>
                      <a:pt x="120" y="29"/>
                    </a:lnTo>
                    <a:lnTo>
                      <a:pt x="121" y="30"/>
                    </a:lnTo>
                    <a:lnTo>
                      <a:pt x="123" y="34"/>
                    </a:lnTo>
                    <a:lnTo>
                      <a:pt x="137" y="104"/>
                    </a:lnTo>
                    <a:lnTo>
                      <a:pt x="137" y="108"/>
                    </a:lnTo>
                    <a:lnTo>
                      <a:pt x="138" y="109"/>
                    </a:lnTo>
                    <a:lnTo>
                      <a:pt x="140" y="111"/>
                    </a:lnTo>
                    <a:lnTo>
                      <a:pt x="143" y="111"/>
                    </a:lnTo>
                    <a:lnTo>
                      <a:pt x="164" y="111"/>
                    </a:lnTo>
                    <a:lnTo>
                      <a:pt x="166" y="111"/>
                    </a:lnTo>
                    <a:lnTo>
                      <a:pt x="169" y="109"/>
                    </a:lnTo>
                    <a:lnTo>
                      <a:pt x="170" y="108"/>
                    </a:lnTo>
                    <a:lnTo>
                      <a:pt x="170" y="104"/>
                    </a:lnTo>
                    <a:lnTo>
                      <a:pt x="144" y="7"/>
                    </a:lnTo>
                    <a:lnTo>
                      <a:pt x="144" y="5"/>
                    </a:lnTo>
                    <a:lnTo>
                      <a:pt x="141" y="3"/>
                    </a:lnTo>
                    <a:lnTo>
                      <a:pt x="139" y="1"/>
                    </a:lnTo>
                    <a:lnTo>
                      <a:pt x="137" y="0"/>
                    </a:lnTo>
                    <a:lnTo>
                      <a:pt x="37" y="0"/>
                    </a:lnTo>
                    <a:close/>
                  </a:path>
                </a:pathLst>
              </a:custGeom>
              <a:solidFill>
                <a:srgbClr val="4F81BD"/>
              </a:solidFill>
              <a:ln w="38100" algn="ctr">
                <a:no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Calibri"/>
                  <a:ea typeface="맑은 고딕" panose="020B0503020000020004" pitchFamily="34" charset="-127"/>
                </a:endParaRPr>
              </a:p>
            </p:txBody>
          </p:sp>
        </p:grpSp>
      </p:grpSp>
      <p:sp>
        <p:nvSpPr>
          <p:cNvPr id="62" name="Rectangle 61"/>
          <p:cNvSpPr/>
          <p:nvPr/>
        </p:nvSpPr>
        <p:spPr>
          <a:xfrm>
            <a:off x="1676400" y="2213053"/>
            <a:ext cx="3938154" cy="646331"/>
          </a:xfrm>
          <a:prstGeom prst="rect">
            <a:avLst/>
          </a:prstGeom>
        </p:spPr>
        <p:txBody>
          <a:bodyPr wrap="square">
            <a:spAutoFit/>
          </a:bodyPr>
          <a:lstStyle/>
          <a:p>
            <a:pPr algn="ctr" fontAlgn="auto">
              <a:spcBef>
                <a:spcPts val="0"/>
              </a:spcBef>
              <a:spcAft>
                <a:spcPts val="0"/>
              </a:spcAft>
            </a:pPr>
            <a:r>
              <a:rPr lang="en-IN" sz="3600" b="1" dirty="0" err="1" smtClean="0">
                <a:solidFill>
                  <a:prstClr val="black"/>
                </a:solidFill>
                <a:latin typeface="Calibri"/>
              </a:rPr>
              <a:t>Qeverisja</a:t>
            </a:r>
            <a:r>
              <a:rPr lang="en-IN" sz="3600" b="1" dirty="0" smtClean="0">
                <a:solidFill>
                  <a:prstClr val="black"/>
                </a:solidFill>
                <a:latin typeface="Calibri"/>
              </a:rPr>
              <a:t> </a:t>
            </a:r>
            <a:r>
              <a:rPr lang="en-IN" sz="3600" b="1" dirty="0" err="1" smtClean="0">
                <a:solidFill>
                  <a:prstClr val="black"/>
                </a:solidFill>
                <a:latin typeface="Calibri"/>
              </a:rPr>
              <a:t>si</a:t>
            </a:r>
            <a:r>
              <a:rPr lang="en-IN" sz="3600" b="1" dirty="0" smtClean="0">
                <a:solidFill>
                  <a:prstClr val="black"/>
                </a:solidFill>
                <a:latin typeface="Calibri"/>
              </a:rPr>
              <a:t> </a:t>
            </a:r>
            <a:r>
              <a:rPr lang="en-IN" sz="3600" b="1" dirty="0" err="1" smtClean="0">
                <a:solidFill>
                  <a:prstClr val="black"/>
                </a:solidFill>
                <a:latin typeface="Calibri"/>
              </a:rPr>
              <a:t>proces</a:t>
            </a:r>
            <a:endParaRPr lang="en-IN" sz="3600" b="1" dirty="0">
              <a:solidFill>
                <a:prstClr val="black"/>
              </a:solidFill>
              <a:latin typeface="Calibri"/>
            </a:endParaRPr>
          </a:p>
        </p:txBody>
      </p:sp>
      <p:sp>
        <p:nvSpPr>
          <p:cNvPr id="65" name="Rectangle 64"/>
          <p:cNvSpPr/>
          <p:nvPr/>
        </p:nvSpPr>
        <p:spPr>
          <a:xfrm>
            <a:off x="2252631" y="3495588"/>
            <a:ext cx="3938154" cy="646331"/>
          </a:xfrm>
          <a:prstGeom prst="rect">
            <a:avLst/>
          </a:prstGeom>
        </p:spPr>
        <p:txBody>
          <a:bodyPr wrap="square">
            <a:spAutoFit/>
          </a:bodyPr>
          <a:lstStyle/>
          <a:p>
            <a:pPr algn="ctr" fontAlgn="auto">
              <a:spcBef>
                <a:spcPts val="0"/>
              </a:spcBef>
              <a:spcAft>
                <a:spcPts val="0"/>
              </a:spcAft>
            </a:pPr>
            <a:r>
              <a:rPr lang="en-IN" sz="3600" b="1" dirty="0" err="1" smtClean="0">
                <a:solidFill>
                  <a:prstClr val="black"/>
                </a:solidFill>
                <a:latin typeface="Calibri"/>
              </a:rPr>
              <a:t>Qasja</a:t>
            </a:r>
            <a:r>
              <a:rPr lang="en-IN" sz="3600" b="1" dirty="0" smtClean="0">
                <a:solidFill>
                  <a:prstClr val="black"/>
                </a:solidFill>
                <a:latin typeface="Calibri"/>
              </a:rPr>
              <a:t> </a:t>
            </a:r>
            <a:r>
              <a:rPr lang="en-IN" sz="3600" b="1" dirty="0" err="1" smtClean="0">
                <a:solidFill>
                  <a:prstClr val="black"/>
                </a:solidFill>
                <a:latin typeface="Calibri"/>
              </a:rPr>
              <a:t>sistemore</a:t>
            </a:r>
            <a:endParaRPr lang="en-IN" sz="3600" b="1" dirty="0">
              <a:solidFill>
                <a:prstClr val="black"/>
              </a:solidFill>
              <a:latin typeface="Calibri"/>
            </a:endParaRPr>
          </a:p>
        </p:txBody>
      </p:sp>
      <p:sp>
        <p:nvSpPr>
          <p:cNvPr id="68" name="Rectangle 67"/>
          <p:cNvSpPr/>
          <p:nvPr/>
        </p:nvSpPr>
        <p:spPr>
          <a:xfrm>
            <a:off x="2705106" y="4812981"/>
            <a:ext cx="3938154" cy="646331"/>
          </a:xfrm>
          <a:prstGeom prst="rect">
            <a:avLst/>
          </a:prstGeom>
        </p:spPr>
        <p:txBody>
          <a:bodyPr wrap="square">
            <a:spAutoFit/>
          </a:bodyPr>
          <a:lstStyle/>
          <a:p>
            <a:pPr algn="ctr" fontAlgn="auto">
              <a:spcBef>
                <a:spcPts val="0"/>
              </a:spcBef>
              <a:spcAft>
                <a:spcPts val="0"/>
              </a:spcAft>
            </a:pPr>
            <a:r>
              <a:rPr lang="en-IN" sz="3600" b="1" dirty="0" err="1" smtClean="0">
                <a:solidFill>
                  <a:prstClr val="black"/>
                </a:solidFill>
                <a:latin typeface="Calibri"/>
              </a:rPr>
              <a:t>Qasja</a:t>
            </a:r>
            <a:r>
              <a:rPr lang="en-IN" sz="3600" b="1" dirty="0" smtClean="0">
                <a:solidFill>
                  <a:prstClr val="black"/>
                </a:solidFill>
                <a:latin typeface="Calibri"/>
              </a:rPr>
              <a:t> e </a:t>
            </a:r>
            <a:r>
              <a:rPr lang="en-IN" sz="3600" b="1" dirty="0" err="1" smtClean="0">
                <a:solidFill>
                  <a:prstClr val="black"/>
                </a:solidFill>
                <a:latin typeface="Calibri"/>
              </a:rPr>
              <a:t>situatës</a:t>
            </a:r>
            <a:endParaRPr lang="en-IN" sz="3600" b="1" dirty="0">
              <a:solidFill>
                <a:prstClr val="black"/>
              </a:solidFill>
              <a:latin typeface="Calibri"/>
            </a:endParaRPr>
          </a:p>
        </p:txBody>
      </p:sp>
    </p:spTree>
    <p:extLst>
      <p:ext uri="{BB962C8B-B14F-4D97-AF65-F5344CB8AC3E}">
        <p14:creationId xmlns:p14="http://schemas.microsoft.com/office/powerpoint/2010/main" xmlns="" val="2315337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Në</a:t>
            </a:r>
            <a:r>
              <a:rPr lang="en-US" dirty="0" smtClean="0"/>
              <a:t> </a:t>
            </a:r>
            <a:r>
              <a:rPr lang="en-US" dirty="0" err="1" smtClean="0"/>
              <a:t>atë</a:t>
            </a:r>
            <a:r>
              <a:rPr lang="en-US" dirty="0" smtClean="0"/>
              <a:t> </a:t>
            </a:r>
            <a:r>
              <a:rPr lang="en-US" dirty="0" err="1" smtClean="0"/>
              <a:t>rast</a:t>
            </a:r>
            <a:endParaRPr lang="en-US" dirty="0"/>
          </a:p>
        </p:txBody>
      </p:sp>
      <p:sp>
        <p:nvSpPr>
          <p:cNvPr id="3" name="Content Placeholder 2"/>
          <p:cNvSpPr>
            <a:spLocks noGrp="1"/>
          </p:cNvSpPr>
          <p:nvPr>
            <p:ph idx="1"/>
          </p:nvPr>
        </p:nvSpPr>
        <p:spPr>
          <a:xfrm>
            <a:off x="-28303" y="914400"/>
            <a:ext cx="9144000" cy="5029200"/>
          </a:xfrm>
        </p:spPr>
        <p:txBody>
          <a:bodyPr/>
          <a:lstStyle/>
          <a:p>
            <a:pPr marL="0" indent="0" algn="ctr">
              <a:buNone/>
            </a:pPr>
            <a:r>
              <a:rPr lang="en-US" sz="6600" dirty="0" err="1" smtClean="0">
                <a:solidFill>
                  <a:schemeClr val="tx2"/>
                </a:solidFill>
              </a:rPr>
              <a:t>Synimet</a:t>
            </a:r>
            <a:r>
              <a:rPr lang="en-US" sz="6600" dirty="0" smtClean="0">
                <a:solidFill>
                  <a:schemeClr val="tx2"/>
                </a:solidFill>
              </a:rPr>
              <a:t> e </a:t>
            </a:r>
            <a:r>
              <a:rPr lang="en-US" sz="6600" dirty="0" err="1" smtClean="0">
                <a:solidFill>
                  <a:schemeClr val="tx2"/>
                </a:solidFill>
              </a:rPr>
              <a:t>menaxhimit</a:t>
            </a:r>
            <a:endParaRPr lang="en-US" sz="6600"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67000" y="3124200"/>
            <a:ext cx="3429000" cy="3276600"/>
          </a:xfrm>
          <a:prstGeom prst="rect">
            <a:avLst/>
          </a:prstGeom>
        </p:spPr>
      </p:pic>
    </p:spTree>
    <p:extLst>
      <p:ext uri="{BB962C8B-B14F-4D97-AF65-F5344CB8AC3E}">
        <p14:creationId xmlns:p14="http://schemas.microsoft.com/office/powerpoint/2010/main" xmlns="" val="429447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Synimi</a:t>
            </a:r>
            <a:r>
              <a:rPr lang="en-US" dirty="0" smtClean="0"/>
              <a:t> final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438400"/>
            <a:ext cx="4581686" cy="40957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200" y="1100592"/>
            <a:ext cx="4777951" cy="3776208"/>
          </a:xfrm>
          <a:prstGeom prst="rect">
            <a:avLst/>
          </a:prstGeom>
        </p:spPr>
      </p:pic>
    </p:spTree>
    <p:extLst>
      <p:ext uri="{BB962C8B-B14F-4D97-AF65-F5344CB8AC3E}">
        <p14:creationId xmlns:p14="http://schemas.microsoft.com/office/powerpoint/2010/main" xmlns="" val="2032302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Krahas</a:t>
            </a:r>
            <a:r>
              <a:rPr lang="en-US" dirty="0" smtClean="0"/>
              <a:t> </a:t>
            </a:r>
            <a:r>
              <a:rPr lang="en-US" dirty="0" err="1" smtClean="0"/>
              <a:t>kësaj</a:t>
            </a:r>
            <a:r>
              <a:rPr lang="en-US" dirty="0" smtClean="0"/>
              <a:t> </a:t>
            </a:r>
            <a:r>
              <a:rPr lang="en-US" dirty="0" err="1" smtClean="0"/>
              <a:t>edhe</a:t>
            </a:r>
            <a:r>
              <a:rPr lang="en-US" dirty="0" smtClean="0"/>
              <a:t> . . .</a:t>
            </a:r>
            <a:endParaRPr lang="en-US" dirty="0"/>
          </a:p>
        </p:txBody>
      </p:sp>
      <p:grpSp>
        <p:nvGrpSpPr>
          <p:cNvPr id="24" name="Group 23"/>
          <p:cNvGrpSpPr/>
          <p:nvPr/>
        </p:nvGrpSpPr>
        <p:grpSpPr>
          <a:xfrm>
            <a:off x="152400" y="1066800"/>
            <a:ext cx="8763000" cy="5553075"/>
            <a:chOff x="914400" y="1228725"/>
            <a:chExt cx="7315200" cy="5019675"/>
          </a:xfrm>
        </p:grpSpPr>
        <p:sp>
          <p:nvSpPr>
            <p:cNvPr id="4" name="AutoShape 4"/>
            <p:cNvSpPr>
              <a:spLocks noChangeArrowheads="1"/>
            </p:cNvSpPr>
            <p:nvPr/>
          </p:nvSpPr>
          <p:spPr bwMode="auto">
            <a:xfrm>
              <a:off x="914400" y="3092450"/>
              <a:ext cx="2295525" cy="3155950"/>
            </a:xfrm>
            <a:prstGeom prst="roundRect">
              <a:avLst>
                <a:gd name="adj" fmla="val 4690"/>
              </a:avLst>
            </a:prstGeom>
            <a:noFill/>
            <a:ln w="57150">
              <a:solidFill>
                <a:srgbClr val="88CE58"/>
              </a:solidFill>
              <a:round/>
              <a:headEnd/>
              <a:tailEnd/>
            </a:ln>
            <a:effectLst/>
            <a:extLst>
              <a:ext uri="{909E8E84-426E-40DD-AFC4-6F175D3DCCD1}">
                <a14:hiddenFill xmlns:a14="http://schemas.microsoft.com/office/drawing/2010/main" xmlns="">
                  <a:solidFill>
                    <a:srgbClr val="D2D8A8"/>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5" name="AutoShape 5"/>
            <p:cNvSpPr>
              <a:spLocks noChangeArrowheads="1"/>
            </p:cNvSpPr>
            <p:nvPr/>
          </p:nvSpPr>
          <p:spPr bwMode="gray">
            <a:xfrm>
              <a:off x="1130300" y="2949575"/>
              <a:ext cx="1863725" cy="287338"/>
            </a:xfrm>
            <a:prstGeom prst="roundRect">
              <a:avLst>
                <a:gd name="adj" fmla="val 50000"/>
              </a:avLst>
            </a:prstGeom>
            <a:gradFill rotWithShape="1">
              <a:gsLst>
                <a:gs pos="0">
                  <a:srgbClr val="66B828"/>
                </a:gs>
                <a:gs pos="100000">
                  <a:srgbClr val="2F611D"/>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6" name="AutoShape 6"/>
            <p:cNvSpPr>
              <a:spLocks noChangeArrowheads="1"/>
            </p:cNvSpPr>
            <p:nvPr/>
          </p:nvSpPr>
          <p:spPr bwMode="gray">
            <a:xfrm flipH="1">
              <a:off x="2814638" y="3021013"/>
              <a:ext cx="71437"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7" name="AutoShape 7"/>
            <p:cNvSpPr>
              <a:spLocks noChangeArrowheads="1"/>
            </p:cNvSpPr>
            <p:nvPr/>
          </p:nvSpPr>
          <p:spPr bwMode="gray">
            <a:xfrm flipH="1">
              <a:off x="1231900" y="3021013"/>
              <a:ext cx="73025"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8" name="AutoShape 8"/>
            <p:cNvSpPr>
              <a:spLocks noChangeArrowheads="1"/>
            </p:cNvSpPr>
            <p:nvPr/>
          </p:nvSpPr>
          <p:spPr bwMode="auto">
            <a:xfrm>
              <a:off x="3424238" y="2662238"/>
              <a:ext cx="2295525" cy="3155950"/>
            </a:xfrm>
            <a:prstGeom prst="roundRect">
              <a:avLst>
                <a:gd name="adj" fmla="val 4690"/>
              </a:avLst>
            </a:prstGeom>
            <a:noFill/>
            <a:ln w="57150">
              <a:solidFill>
                <a:srgbClr val="D79133"/>
              </a:solidFill>
              <a:round/>
              <a:headEnd/>
              <a:tailEnd/>
            </a:ln>
            <a:effectLst/>
            <a:extLst>
              <a:ext uri="{909E8E84-426E-40DD-AFC4-6F175D3DCCD1}">
                <a14:hiddenFill xmlns:a14="http://schemas.microsoft.com/office/drawing/2010/main" xmlns="">
                  <a:solidFill>
                    <a:srgbClr val="F1D08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9" name="AutoShape 9"/>
            <p:cNvSpPr>
              <a:spLocks noChangeArrowheads="1"/>
            </p:cNvSpPr>
            <p:nvPr/>
          </p:nvSpPr>
          <p:spPr bwMode="gray">
            <a:xfrm>
              <a:off x="3640138" y="2519363"/>
              <a:ext cx="1863725" cy="287337"/>
            </a:xfrm>
            <a:prstGeom prst="roundRect">
              <a:avLst>
                <a:gd name="adj" fmla="val 50000"/>
              </a:avLst>
            </a:prstGeom>
            <a:gradFill rotWithShape="1">
              <a:gsLst>
                <a:gs pos="0">
                  <a:srgbClr val="D79133"/>
                </a:gs>
                <a:gs pos="100000">
                  <a:srgbClr val="D79133">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0" name="AutoShape 10"/>
            <p:cNvSpPr>
              <a:spLocks noChangeArrowheads="1"/>
            </p:cNvSpPr>
            <p:nvPr/>
          </p:nvSpPr>
          <p:spPr bwMode="gray">
            <a:xfrm flipH="1">
              <a:off x="5324475" y="2590800"/>
              <a:ext cx="73025" cy="144463"/>
            </a:xfrm>
            <a:prstGeom prst="octagon">
              <a:avLst>
                <a:gd name="adj" fmla="val 29287"/>
              </a:avLst>
            </a:prstGeom>
            <a:solidFill>
              <a:srgbClr val="F1D08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1" name="AutoShape 11"/>
            <p:cNvSpPr>
              <a:spLocks noChangeArrowheads="1"/>
            </p:cNvSpPr>
            <p:nvPr/>
          </p:nvSpPr>
          <p:spPr bwMode="gray">
            <a:xfrm flipH="1">
              <a:off x="3743325" y="2590800"/>
              <a:ext cx="71438" cy="144463"/>
            </a:xfrm>
            <a:prstGeom prst="octagon">
              <a:avLst>
                <a:gd name="adj" fmla="val 29287"/>
              </a:avLst>
            </a:prstGeom>
            <a:solidFill>
              <a:srgbClr val="F1D08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2" name="AutoShape 12"/>
            <p:cNvSpPr>
              <a:spLocks noChangeArrowheads="1"/>
            </p:cNvSpPr>
            <p:nvPr/>
          </p:nvSpPr>
          <p:spPr bwMode="auto">
            <a:xfrm>
              <a:off x="5934075" y="2160588"/>
              <a:ext cx="2295525" cy="3155950"/>
            </a:xfrm>
            <a:prstGeom prst="roundRect">
              <a:avLst>
                <a:gd name="adj" fmla="val 4690"/>
              </a:avLst>
            </a:prstGeom>
            <a:noFill/>
            <a:ln w="57150">
              <a:solidFill>
                <a:srgbClr val="4B71DD"/>
              </a:solidFill>
              <a:round/>
              <a:headEnd/>
              <a:tailEnd/>
            </a:ln>
            <a:effectLst/>
            <a:extLst>
              <a:ext uri="{909E8E84-426E-40DD-AFC4-6F175D3DCCD1}">
                <a14:hiddenFill xmlns:a14="http://schemas.microsoft.com/office/drawing/2010/main" xmlns="">
                  <a:solidFill>
                    <a:srgbClr val="6FC5E3"/>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3" name="AutoShape 13"/>
            <p:cNvSpPr>
              <a:spLocks noChangeArrowheads="1"/>
            </p:cNvSpPr>
            <p:nvPr/>
          </p:nvSpPr>
          <p:spPr bwMode="gray">
            <a:xfrm>
              <a:off x="6149975" y="2017713"/>
              <a:ext cx="1863725" cy="287337"/>
            </a:xfrm>
            <a:prstGeom prst="roundRect">
              <a:avLst>
                <a:gd name="adj" fmla="val 50000"/>
              </a:avLst>
            </a:prstGeom>
            <a:gradFill rotWithShape="1">
              <a:gsLst>
                <a:gs pos="0">
                  <a:srgbClr val="6D8CE5"/>
                </a:gs>
                <a:gs pos="100000">
                  <a:srgbClr val="6D8CE5">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4" name="AutoShape 14"/>
            <p:cNvSpPr>
              <a:spLocks noChangeArrowheads="1"/>
            </p:cNvSpPr>
            <p:nvPr/>
          </p:nvSpPr>
          <p:spPr bwMode="gray">
            <a:xfrm flipH="1">
              <a:off x="7835900" y="2089150"/>
              <a:ext cx="71438" cy="142875"/>
            </a:xfrm>
            <a:prstGeom prst="octagon">
              <a:avLst>
                <a:gd name="adj" fmla="val 29287"/>
              </a:avLst>
            </a:prstGeom>
            <a:solidFill>
              <a:srgbClr val="6FC5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5" name="AutoShape 15"/>
            <p:cNvSpPr>
              <a:spLocks noChangeArrowheads="1"/>
            </p:cNvSpPr>
            <p:nvPr/>
          </p:nvSpPr>
          <p:spPr bwMode="gray">
            <a:xfrm flipH="1">
              <a:off x="6253163" y="2089150"/>
              <a:ext cx="71437" cy="142875"/>
            </a:xfrm>
            <a:prstGeom prst="octagon">
              <a:avLst>
                <a:gd name="adj" fmla="val 29287"/>
              </a:avLst>
            </a:prstGeom>
            <a:solidFill>
              <a:srgbClr val="6FC5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6" name="Freeform 16"/>
            <p:cNvSpPr>
              <a:spLocks/>
            </p:cNvSpPr>
            <p:nvPr/>
          </p:nvSpPr>
          <p:spPr bwMode="gray">
            <a:xfrm>
              <a:off x="2492375" y="1730375"/>
              <a:ext cx="1466850" cy="11572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8CE58">
                    <a:gamma/>
                    <a:tint val="90980"/>
                    <a:invGamma/>
                    <a:alpha val="32001"/>
                  </a:srgbClr>
                </a:gs>
                <a:gs pos="100000">
                  <a:srgbClr val="88CE58"/>
                </a:gs>
              </a:gsLst>
              <a:lin ang="0" scaled="1"/>
            </a:gra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7" name="Freeform 17"/>
            <p:cNvSpPr>
              <a:spLocks/>
            </p:cNvSpPr>
            <p:nvPr/>
          </p:nvSpPr>
          <p:spPr bwMode="gray">
            <a:xfrm>
              <a:off x="5073650" y="1228725"/>
              <a:ext cx="1466850" cy="115570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D83EB">
                    <a:gamma/>
                    <a:tint val="90980"/>
                    <a:invGamma/>
                    <a:alpha val="32001"/>
                  </a:srgbClr>
                </a:gs>
                <a:gs pos="100000">
                  <a:srgbClr val="AD83EB"/>
                </a:gs>
              </a:gsLst>
              <a:lin ang="0" scaled="1"/>
            </a:gra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latin typeface="Arial Rounded MT Bold" panose="020F0704030504030204" pitchFamily="34" charset="0"/>
              </a:endParaRPr>
            </a:p>
          </p:txBody>
        </p:sp>
        <p:sp>
          <p:nvSpPr>
            <p:cNvPr id="18" name="Text Box 19"/>
            <p:cNvSpPr txBox="1">
              <a:spLocks noChangeArrowheads="1"/>
            </p:cNvSpPr>
            <p:nvPr/>
          </p:nvSpPr>
          <p:spPr bwMode="gray">
            <a:xfrm>
              <a:off x="1977120" y="2924175"/>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sp>
          <p:nvSpPr>
            <p:cNvPr id="19" name="Text Box 20"/>
            <p:cNvSpPr txBox="1">
              <a:spLocks noChangeArrowheads="1"/>
            </p:cNvSpPr>
            <p:nvPr/>
          </p:nvSpPr>
          <p:spPr bwMode="gray">
            <a:xfrm>
              <a:off x="4491720" y="2495550"/>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sp>
          <p:nvSpPr>
            <p:cNvPr id="20" name="Text Box 21"/>
            <p:cNvSpPr txBox="1">
              <a:spLocks noChangeArrowheads="1"/>
            </p:cNvSpPr>
            <p:nvPr/>
          </p:nvSpPr>
          <p:spPr bwMode="gray">
            <a:xfrm>
              <a:off x="7006320" y="2000250"/>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sp>
          <p:nvSpPr>
            <p:cNvPr id="21" name="Text Box 23"/>
            <p:cNvSpPr txBox="1">
              <a:spLocks noChangeArrowheads="1"/>
            </p:cNvSpPr>
            <p:nvPr/>
          </p:nvSpPr>
          <p:spPr bwMode="auto">
            <a:xfrm>
              <a:off x="990600" y="3352800"/>
              <a:ext cx="2133600" cy="1752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Caktimi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caqeve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konkrete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të</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zhvillimit</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të</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firmës</a:t>
              </a:r>
              <a:endPar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sp>
          <p:nvSpPr>
            <p:cNvPr id="22" name="Text Box 24"/>
            <p:cNvSpPr txBox="1">
              <a:spLocks noChangeArrowheads="1"/>
            </p:cNvSpPr>
            <p:nvPr/>
          </p:nvSpPr>
          <p:spPr bwMode="auto">
            <a:xfrm>
              <a:off x="3505200" y="2895600"/>
              <a:ext cx="2133600" cy="2420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Ndarja</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e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caqeve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parësore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emergjenca</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e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tyre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dhe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marrja</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e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vendimeve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kualitative</a:t>
              </a:r>
              <a:endPar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sp>
          <p:nvSpPr>
            <p:cNvPr id="23" name="Text Box 25"/>
            <p:cNvSpPr txBox="1">
              <a:spLocks noChangeArrowheads="1"/>
            </p:cNvSpPr>
            <p:nvPr/>
          </p:nvSpPr>
          <p:spPr bwMode="auto">
            <a:xfrm>
              <a:off x="6019800" y="2362200"/>
              <a:ext cx="2133600" cy="2754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Përpilimi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strategjisë</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së</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zhvillimit</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të</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firmës</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përcaktimi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i</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detyrave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dhe</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rrugës</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për</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realizimin</a:t>
              </a:r>
              <a:r>
                <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rPr>
                <a:t> e </a:t>
              </a:r>
              <a:r>
                <a:rPr kumimoji="0" lang="en-US" altLang="en-US" sz="2400" b="1" i="0" u="none" strike="noStrike" kern="0" cap="none" spc="0" normalizeH="0" baseline="0" noProof="0" dirty="0" err="1" smtClean="0">
                  <a:ln>
                    <a:noFill/>
                  </a:ln>
                  <a:solidFill>
                    <a:schemeClr val="tx2"/>
                  </a:solidFill>
                  <a:effectLst/>
                  <a:uLnTx/>
                  <a:uFillTx/>
                  <a:latin typeface="Arial Rounded MT Bold" panose="020F0704030504030204" pitchFamily="34" charset="0"/>
                </a:rPr>
                <a:t>saj</a:t>
              </a:r>
              <a:endParaRPr kumimoji="0" lang="en-US" altLang="en-US" sz="2400" b="1" i="0" u="none" strike="noStrike" kern="0" cap="none" spc="0" normalizeH="0" baseline="0" noProof="0" dirty="0" smtClean="0">
                <a:ln>
                  <a:noFill/>
                </a:ln>
                <a:solidFill>
                  <a:schemeClr val="tx2"/>
                </a:solidFill>
                <a:effectLst/>
                <a:uLnTx/>
                <a:uFillTx/>
                <a:latin typeface="Arial Rounded MT Bold" panose="020F0704030504030204" pitchFamily="34" charset="0"/>
              </a:endParaRPr>
            </a:p>
          </p:txBody>
        </p:sp>
      </p:grpSp>
    </p:spTree>
    <p:extLst>
      <p:ext uri="{BB962C8B-B14F-4D97-AF65-F5344CB8AC3E}">
        <p14:creationId xmlns:p14="http://schemas.microsoft.com/office/powerpoint/2010/main" xmlns="" val="1827730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a:t>
            </a:r>
            <a:r>
              <a:rPr lang="en-US" dirty="0" err="1" smtClean="0"/>
              <a:t>dhe</a:t>
            </a:r>
            <a:r>
              <a:rPr lang="en-US" dirty="0" smtClean="0"/>
              <a:t> . . . </a:t>
            </a:r>
            <a:endParaRPr lang="en-US" dirty="0"/>
          </a:p>
        </p:txBody>
      </p:sp>
      <p:grpSp>
        <p:nvGrpSpPr>
          <p:cNvPr id="3" name="Group 2"/>
          <p:cNvGrpSpPr/>
          <p:nvPr/>
        </p:nvGrpSpPr>
        <p:grpSpPr>
          <a:xfrm>
            <a:off x="152400" y="715964"/>
            <a:ext cx="8763000" cy="5909075"/>
            <a:chOff x="914400" y="1228725"/>
            <a:chExt cx="7315200" cy="5035119"/>
          </a:xfrm>
        </p:grpSpPr>
        <p:sp>
          <p:nvSpPr>
            <p:cNvPr id="4" name="AutoShape 4"/>
            <p:cNvSpPr>
              <a:spLocks noChangeArrowheads="1"/>
            </p:cNvSpPr>
            <p:nvPr/>
          </p:nvSpPr>
          <p:spPr bwMode="auto">
            <a:xfrm>
              <a:off x="914400" y="3092450"/>
              <a:ext cx="2295525" cy="3155950"/>
            </a:xfrm>
            <a:prstGeom prst="roundRect">
              <a:avLst>
                <a:gd name="adj" fmla="val 4690"/>
              </a:avLst>
            </a:prstGeom>
            <a:noFill/>
            <a:ln w="57150">
              <a:solidFill>
                <a:srgbClr val="88CE58"/>
              </a:solidFill>
              <a:round/>
              <a:headEnd/>
              <a:tailEnd/>
            </a:ln>
            <a:effectLst/>
            <a:extLst>
              <a:ext uri="{909E8E84-426E-40DD-AFC4-6F175D3DCCD1}">
                <a14:hiddenFill xmlns:a14="http://schemas.microsoft.com/office/drawing/2010/main" xmlns="">
                  <a:solidFill>
                    <a:srgbClr val="D2D8A8"/>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5" name="AutoShape 5"/>
            <p:cNvSpPr>
              <a:spLocks noChangeArrowheads="1"/>
            </p:cNvSpPr>
            <p:nvPr/>
          </p:nvSpPr>
          <p:spPr bwMode="gray">
            <a:xfrm>
              <a:off x="1130300" y="2949575"/>
              <a:ext cx="1863725" cy="287338"/>
            </a:xfrm>
            <a:prstGeom prst="roundRect">
              <a:avLst>
                <a:gd name="adj" fmla="val 50000"/>
              </a:avLst>
            </a:prstGeom>
            <a:gradFill rotWithShape="1">
              <a:gsLst>
                <a:gs pos="0">
                  <a:srgbClr val="66B828"/>
                </a:gs>
                <a:gs pos="100000">
                  <a:srgbClr val="2F611D"/>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6" name="AutoShape 6"/>
            <p:cNvSpPr>
              <a:spLocks noChangeArrowheads="1"/>
            </p:cNvSpPr>
            <p:nvPr/>
          </p:nvSpPr>
          <p:spPr bwMode="gray">
            <a:xfrm flipH="1">
              <a:off x="2814638" y="3021013"/>
              <a:ext cx="71437"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7" name="AutoShape 7"/>
            <p:cNvSpPr>
              <a:spLocks noChangeArrowheads="1"/>
            </p:cNvSpPr>
            <p:nvPr/>
          </p:nvSpPr>
          <p:spPr bwMode="gray">
            <a:xfrm flipH="1">
              <a:off x="1231900" y="3021013"/>
              <a:ext cx="73025" cy="144462"/>
            </a:xfrm>
            <a:prstGeom prst="octagon">
              <a:avLst>
                <a:gd name="adj" fmla="val 29287"/>
              </a:avLst>
            </a:prstGeom>
            <a:gradFill rotWithShape="1">
              <a:gsLst>
                <a:gs pos="0">
                  <a:srgbClr val="7BCF5D"/>
                </a:gs>
                <a:gs pos="100000">
                  <a:srgbClr val="7BCF5D">
                    <a:gamma/>
                    <a:shade val="46275"/>
                    <a:invGamma/>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8" name="AutoShape 8"/>
            <p:cNvSpPr>
              <a:spLocks noChangeArrowheads="1"/>
            </p:cNvSpPr>
            <p:nvPr/>
          </p:nvSpPr>
          <p:spPr bwMode="auto">
            <a:xfrm>
              <a:off x="3424238" y="2662238"/>
              <a:ext cx="2295525" cy="3155950"/>
            </a:xfrm>
            <a:prstGeom prst="roundRect">
              <a:avLst>
                <a:gd name="adj" fmla="val 4690"/>
              </a:avLst>
            </a:prstGeom>
            <a:noFill/>
            <a:ln w="57150">
              <a:solidFill>
                <a:srgbClr val="D79133"/>
              </a:solidFill>
              <a:round/>
              <a:headEnd/>
              <a:tailEnd/>
            </a:ln>
            <a:effectLst/>
            <a:extLst>
              <a:ext uri="{909E8E84-426E-40DD-AFC4-6F175D3DCCD1}">
                <a14:hiddenFill xmlns:a14="http://schemas.microsoft.com/office/drawing/2010/main" xmlns="">
                  <a:solidFill>
                    <a:srgbClr val="F1D08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9" name="AutoShape 9"/>
            <p:cNvSpPr>
              <a:spLocks noChangeArrowheads="1"/>
            </p:cNvSpPr>
            <p:nvPr/>
          </p:nvSpPr>
          <p:spPr bwMode="gray">
            <a:xfrm>
              <a:off x="3640138" y="2519363"/>
              <a:ext cx="1863725" cy="287337"/>
            </a:xfrm>
            <a:prstGeom prst="roundRect">
              <a:avLst>
                <a:gd name="adj" fmla="val 50000"/>
              </a:avLst>
            </a:prstGeom>
            <a:gradFill rotWithShape="1">
              <a:gsLst>
                <a:gs pos="0">
                  <a:srgbClr val="D79133"/>
                </a:gs>
                <a:gs pos="100000">
                  <a:srgbClr val="D79133">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0" name="AutoShape 10"/>
            <p:cNvSpPr>
              <a:spLocks noChangeArrowheads="1"/>
            </p:cNvSpPr>
            <p:nvPr/>
          </p:nvSpPr>
          <p:spPr bwMode="gray">
            <a:xfrm flipH="1">
              <a:off x="5324475" y="2590800"/>
              <a:ext cx="73025" cy="144463"/>
            </a:xfrm>
            <a:prstGeom prst="octagon">
              <a:avLst>
                <a:gd name="adj" fmla="val 29287"/>
              </a:avLst>
            </a:prstGeom>
            <a:solidFill>
              <a:srgbClr val="F1D08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1" name="AutoShape 11"/>
            <p:cNvSpPr>
              <a:spLocks noChangeArrowheads="1"/>
            </p:cNvSpPr>
            <p:nvPr/>
          </p:nvSpPr>
          <p:spPr bwMode="gray">
            <a:xfrm flipH="1">
              <a:off x="3743325" y="2590800"/>
              <a:ext cx="71438" cy="144463"/>
            </a:xfrm>
            <a:prstGeom prst="octagon">
              <a:avLst>
                <a:gd name="adj" fmla="val 29287"/>
              </a:avLst>
            </a:prstGeom>
            <a:solidFill>
              <a:srgbClr val="F1D08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2" name="AutoShape 12"/>
            <p:cNvSpPr>
              <a:spLocks noChangeArrowheads="1"/>
            </p:cNvSpPr>
            <p:nvPr/>
          </p:nvSpPr>
          <p:spPr bwMode="auto">
            <a:xfrm>
              <a:off x="5934075" y="2160588"/>
              <a:ext cx="2295525" cy="3155950"/>
            </a:xfrm>
            <a:prstGeom prst="roundRect">
              <a:avLst>
                <a:gd name="adj" fmla="val 4690"/>
              </a:avLst>
            </a:prstGeom>
            <a:noFill/>
            <a:ln w="57150">
              <a:solidFill>
                <a:srgbClr val="4B71DD"/>
              </a:solidFill>
              <a:round/>
              <a:headEnd/>
              <a:tailEnd/>
            </a:ln>
            <a:effectLst/>
            <a:extLst>
              <a:ext uri="{909E8E84-426E-40DD-AFC4-6F175D3DCCD1}">
                <a14:hiddenFill xmlns:a14="http://schemas.microsoft.com/office/drawing/2010/main" xmlns="">
                  <a:solidFill>
                    <a:srgbClr val="6FC5E3"/>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3" name="AutoShape 13"/>
            <p:cNvSpPr>
              <a:spLocks noChangeArrowheads="1"/>
            </p:cNvSpPr>
            <p:nvPr/>
          </p:nvSpPr>
          <p:spPr bwMode="gray">
            <a:xfrm>
              <a:off x="6149975" y="2017713"/>
              <a:ext cx="1863725" cy="287337"/>
            </a:xfrm>
            <a:prstGeom prst="roundRect">
              <a:avLst>
                <a:gd name="adj" fmla="val 50000"/>
              </a:avLst>
            </a:prstGeom>
            <a:gradFill rotWithShape="1">
              <a:gsLst>
                <a:gs pos="0">
                  <a:srgbClr val="6D8CE5"/>
                </a:gs>
                <a:gs pos="100000">
                  <a:srgbClr val="6D8CE5">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4" name="AutoShape 14"/>
            <p:cNvSpPr>
              <a:spLocks noChangeArrowheads="1"/>
            </p:cNvSpPr>
            <p:nvPr/>
          </p:nvSpPr>
          <p:spPr bwMode="gray">
            <a:xfrm flipH="1">
              <a:off x="7835900" y="2089150"/>
              <a:ext cx="71438" cy="142875"/>
            </a:xfrm>
            <a:prstGeom prst="octagon">
              <a:avLst>
                <a:gd name="adj" fmla="val 29287"/>
              </a:avLst>
            </a:prstGeom>
            <a:solidFill>
              <a:srgbClr val="6FC5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5" name="AutoShape 15"/>
            <p:cNvSpPr>
              <a:spLocks noChangeArrowheads="1"/>
            </p:cNvSpPr>
            <p:nvPr/>
          </p:nvSpPr>
          <p:spPr bwMode="gray">
            <a:xfrm flipH="1">
              <a:off x="6253163" y="2089150"/>
              <a:ext cx="71437" cy="142875"/>
            </a:xfrm>
            <a:prstGeom prst="octagon">
              <a:avLst>
                <a:gd name="adj" fmla="val 29287"/>
              </a:avLst>
            </a:prstGeom>
            <a:solidFill>
              <a:srgbClr val="6FC5E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6" name="Freeform 16"/>
            <p:cNvSpPr>
              <a:spLocks/>
            </p:cNvSpPr>
            <p:nvPr/>
          </p:nvSpPr>
          <p:spPr bwMode="gray">
            <a:xfrm>
              <a:off x="2492375" y="1730375"/>
              <a:ext cx="1466850" cy="11572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8CE58">
                    <a:gamma/>
                    <a:tint val="90980"/>
                    <a:invGamma/>
                    <a:alpha val="32001"/>
                  </a:srgbClr>
                </a:gs>
                <a:gs pos="100000">
                  <a:srgbClr val="88CE58"/>
                </a:gs>
              </a:gsLst>
              <a:lin ang="0" scaled="1"/>
            </a:gra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7" name="Freeform 17"/>
            <p:cNvSpPr>
              <a:spLocks/>
            </p:cNvSpPr>
            <p:nvPr/>
          </p:nvSpPr>
          <p:spPr bwMode="gray">
            <a:xfrm>
              <a:off x="5073650" y="1228725"/>
              <a:ext cx="1466850" cy="115570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AD83EB">
                    <a:gamma/>
                    <a:tint val="90980"/>
                    <a:invGamma/>
                    <a:alpha val="32001"/>
                  </a:srgbClr>
                </a:gs>
                <a:gs pos="100000">
                  <a:srgbClr val="AD83EB"/>
                </a:gs>
              </a:gsLst>
              <a:lin ang="0" scaled="1"/>
            </a:gra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schemeClr val="tx2"/>
                </a:solidFill>
                <a:effectLst/>
                <a:uLnTx/>
                <a:uFillTx/>
              </a:endParaRPr>
            </a:p>
          </p:txBody>
        </p:sp>
        <p:sp>
          <p:nvSpPr>
            <p:cNvPr id="18" name="Text Box 19"/>
            <p:cNvSpPr txBox="1">
              <a:spLocks noChangeArrowheads="1"/>
            </p:cNvSpPr>
            <p:nvPr/>
          </p:nvSpPr>
          <p:spPr bwMode="gray">
            <a:xfrm>
              <a:off x="1977120" y="2924175"/>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endParaRPr>
            </a:p>
          </p:txBody>
        </p:sp>
        <p:sp>
          <p:nvSpPr>
            <p:cNvPr id="19" name="Text Box 20"/>
            <p:cNvSpPr txBox="1">
              <a:spLocks noChangeArrowheads="1"/>
            </p:cNvSpPr>
            <p:nvPr/>
          </p:nvSpPr>
          <p:spPr bwMode="gray">
            <a:xfrm>
              <a:off x="4491720" y="2495550"/>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endParaRPr>
            </a:p>
          </p:txBody>
        </p:sp>
        <p:sp>
          <p:nvSpPr>
            <p:cNvPr id="20" name="Text Box 21"/>
            <p:cNvSpPr txBox="1">
              <a:spLocks noChangeArrowheads="1"/>
            </p:cNvSpPr>
            <p:nvPr/>
          </p:nvSpPr>
          <p:spPr bwMode="gray">
            <a:xfrm>
              <a:off x="7006320" y="2000250"/>
              <a:ext cx="154210" cy="333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endParaRPr>
            </a:p>
          </p:txBody>
        </p:sp>
        <p:sp>
          <p:nvSpPr>
            <p:cNvPr id="21" name="Text Box 23"/>
            <p:cNvSpPr txBox="1">
              <a:spLocks noChangeArrowheads="1"/>
            </p:cNvSpPr>
            <p:nvPr/>
          </p:nvSpPr>
          <p:spPr bwMode="auto">
            <a:xfrm>
              <a:off x="990600" y="3352800"/>
              <a:ext cx="2133600" cy="291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rPr>
                <a:t>Përpilimi</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i</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sistemit</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të</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masave</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për</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zgjidhjen</a:t>
              </a:r>
              <a:r>
                <a:rPr kumimoji="0" lang="en-US" altLang="en-US" sz="2400" b="1" i="0" u="none" strike="noStrike" kern="0" cap="none" spc="0" normalizeH="0" noProof="0" dirty="0" smtClean="0">
                  <a:ln>
                    <a:noFill/>
                  </a:ln>
                  <a:solidFill>
                    <a:schemeClr val="tx2"/>
                  </a:solidFill>
                  <a:effectLst/>
                  <a:uLnTx/>
                  <a:uFillTx/>
                </a:rPr>
                <a:t> e </a:t>
              </a:r>
              <a:r>
                <a:rPr kumimoji="0" lang="en-US" altLang="en-US" sz="2400" b="1" i="0" u="none" strike="noStrike" kern="0" cap="none" spc="0" normalizeH="0" noProof="0" dirty="0" err="1" smtClean="0">
                  <a:ln>
                    <a:noFill/>
                  </a:ln>
                  <a:solidFill>
                    <a:schemeClr val="tx2"/>
                  </a:solidFill>
                  <a:effectLst/>
                  <a:uLnTx/>
                  <a:uFillTx/>
                </a:rPr>
                <a:t>problemeve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të</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regjistruara</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në</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periudhat</a:t>
              </a:r>
              <a:r>
                <a:rPr kumimoji="0" lang="en-US" altLang="en-US" sz="2400" b="1" i="0" u="none" strike="noStrike" kern="0" cap="none" spc="0" normalizeH="0" noProof="0" dirty="0" smtClean="0">
                  <a:ln>
                    <a:noFill/>
                  </a:ln>
                  <a:solidFill>
                    <a:schemeClr val="tx2"/>
                  </a:solidFill>
                  <a:effectLst/>
                  <a:uLnTx/>
                  <a:uFillTx/>
                </a:rPr>
                <a:t> e </a:t>
              </a:r>
              <a:r>
                <a:rPr kumimoji="0" lang="en-US" altLang="en-US" sz="2400" b="1" i="0" u="none" strike="noStrike" kern="0" cap="none" spc="0" normalizeH="0" noProof="0" dirty="0" err="1" smtClean="0">
                  <a:ln>
                    <a:noFill/>
                  </a:ln>
                  <a:solidFill>
                    <a:schemeClr val="tx2"/>
                  </a:solidFill>
                  <a:effectLst/>
                  <a:uLnTx/>
                  <a:uFillTx/>
                </a:rPr>
                <a:t>ndryshme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kohore</a:t>
              </a:r>
              <a:endParaRPr kumimoji="0" lang="en-US" altLang="en-US" sz="2400" b="1" i="0" u="none" strike="noStrike" kern="0" cap="none" spc="0" normalizeH="0" baseline="0" noProof="0" dirty="0" smtClean="0">
                <a:ln>
                  <a:noFill/>
                </a:ln>
                <a:solidFill>
                  <a:schemeClr val="tx2"/>
                </a:solidFill>
                <a:effectLst/>
                <a:uLnTx/>
                <a:uFillTx/>
              </a:endParaRPr>
            </a:p>
          </p:txBody>
        </p:sp>
        <p:sp>
          <p:nvSpPr>
            <p:cNvPr id="22" name="Text Box 24"/>
            <p:cNvSpPr txBox="1">
              <a:spLocks noChangeArrowheads="1"/>
            </p:cNvSpPr>
            <p:nvPr/>
          </p:nvSpPr>
          <p:spPr bwMode="auto">
            <a:xfrm>
              <a:off x="3505200" y="2895600"/>
              <a:ext cx="2133600" cy="1652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rPr>
                <a:t>Caktimi</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i</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resurseve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të</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nevojshme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dhe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të</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burimeve</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për</a:t>
              </a:r>
              <a:r>
                <a:rPr kumimoji="0" lang="en-US" altLang="en-US" sz="2400" b="1" i="0" u="none" strike="noStrike" kern="0" cap="none" spc="0" normalizeH="0" noProof="0" dirty="0" smtClean="0">
                  <a:ln>
                    <a:noFill/>
                  </a:ln>
                  <a:solidFill>
                    <a:schemeClr val="tx2"/>
                  </a:solidFill>
                  <a:effectLst/>
                  <a:uLnTx/>
                  <a:uFillTx/>
                </a:rPr>
                <a:t> </a:t>
              </a:r>
              <a:r>
                <a:rPr kumimoji="0" lang="en-US" altLang="en-US" sz="2400" b="1" i="0" u="none" strike="noStrike" kern="0" cap="none" spc="0" normalizeH="0" noProof="0" dirty="0" err="1" smtClean="0">
                  <a:ln>
                    <a:noFill/>
                  </a:ln>
                  <a:solidFill>
                    <a:schemeClr val="tx2"/>
                  </a:solidFill>
                  <a:effectLst/>
                  <a:uLnTx/>
                  <a:uFillTx/>
                </a:rPr>
                <a:t>furnizimin</a:t>
              </a:r>
              <a:r>
                <a:rPr kumimoji="0" lang="en-US" altLang="en-US" sz="2400" b="1" i="0" u="none" strike="noStrike" kern="0" cap="none" spc="0" normalizeH="0" noProof="0" dirty="0" smtClean="0">
                  <a:ln>
                    <a:noFill/>
                  </a:ln>
                  <a:solidFill>
                    <a:schemeClr val="tx2"/>
                  </a:solidFill>
                  <a:effectLst/>
                  <a:uLnTx/>
                  <a:uFillTx/>
                </a:rPr>
                <a:t> e </a:t>
              </a:r>
              <a:r>
                <a:rPr kumimoji="0" lang="en-US" altLang="en-US" sz="2400" b="1" i="0" u="none" strike="noStrike" kern="0" cap="none" spc="0" normalizeH="0" noProof="0" dirty="0" err="1" smtClean="0">
                  <a:ln>
                    <a:noFill/>
                  </a:ln>
                  <a:solidFill>
                    <a:schemeClr val="tx2"/>
                  </a:solidFill>
                  <a:effectLst/>
                  <a:uLnTx/>
                  <a:uFillTx/>
                </a:rPr>
                <a:t>tyre</a:t>
              </a:r>
              <a:endParaRPr kumimoji="0" lang="en-US" altLang="en-US" sz="2400" b="1" i="0" u="none" strike="noStrike" kern="0" cap="none" spc="0" normalizeH="0" baseline="0" noProof="0" dirty="0" smtClean="0">
                <a:ln>
                  <a:noFill/>
                </a:ln>
                <a:solidFill>
                  <a:schemeClr val="tx2"/>
                </a:solidFill>
                <a:effectLst/>
                <a:uLnTx/>
                <a:uFillTx/>
              </a:endParaRPr>
            </a:p>
          </p:txBody>
        </p:sp>
        <p:sp>
          <p:nvSpPr>
            <p:cNvPr id="23" name="Text Box 25"/>
            <p:cNvSpPr txBox="1">
              <a:spLocks noChangeArrowheads="1"/>
            </p:cNvSpPr>
            <p:nvPr/>
          </p:nvSpPr>
          <p:spPr bwMode="auto">
            <a:xfrm>
              <a:off x="6019800" y="2362200"/>
              <a:ext cx="2133600" cy="1652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chemeClr val="tx2"/>
                  </a:solidFill>
                  <a:effectLst/>
                  <a:uLnTx/>
                  <a:uFillTx/>
                </a:rPr>
                <a:t>Vendosjen</a:t>
              </a:r>
              <a:r>
                <a:rPr kumimoji="0" lang="en-US" altLang="en-US" sz="2400" b="1" i="0" u="none" strike="noStrike" kern="0" cap="none" spc="0" normalizeH="0" baseline="0" noProof="0" dirty="0" smtClean="0">
                  <a:ln>
                    <a:noFill/>
                  </a:ln>
                  <a:solidFill>
                    <a:schemeClr val="tx2"/>
                  </a:solidFill>
                  <a:effectLst/>
                  <a:uLnTx/>
                  <a:uFillTx/>
                </a:rPr>
                <a:t>  e </a:t>
              </a:r>
              <a:r>
                <a:rPr kumimoji="0" lang="en-US" altLang="en-US" sz="2400" b="1" i="0" u="none" strike="noStrike" kern="0" cap="none" spc="0" normalizeH="0" baseline="0" noProof="0" dirty="0" err="1" smtClean="0">
                  <a:ln>
                    <a:noFill/>
                  </a:ln>
                  <a:solidFill>
                    <a:schemeClr val="tx2"/>
                  </a:solidFill>
                  <a:effectLst/>
                  <a:uLnTx/>
                  <a:uFillTx/>
                </a:rPr>
                <a:t>kontrollit</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për</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sendërtimin</a:t>
              </a:r>
              <a:r>
                <a:rPr kumimoji="0" lang="en-US" altLang="en-US" sz="2400" b="1" i="0" u="none" strike="noStrike" kern="0" cap="none" spc="0" normalizeH="0" baseline="0" noProof="0" dirty="0" smtClean="0">
                  <a:ln>
                    <a:noFill/>
                  </a:ln>
                  <a:solidFill>
                    <a:schemeClr val="tx2"/>
                  </a:solidFill>
                  <a:effectLst/>
                  <a:uLnTx/>
                  <a:uFillTx/>
                </a:rPr>
                <a:t> e </a:t>
              </a:r>
              <a:r>
                <a:rPr kumimoji="0" lang="en-US" altLang="en-US" sz="2400" b="1" i="0" u="none" strike="noStrike" kern="0" cap="none" spc="0" normalizeH="0" baseline="0" noProof="0" dirty="0" err="1" smtClean="0">
                  <a:ln>
                    <a:noFill/>
                  </a:ln>
                  <a:solidFill>
                    <a:schemeClr val="tx2"/>
                  </a:solidFill>
                  <a:effectLst/>
                  <a:uLnTx/>
                  <a:uFillTx/>
                </a:rPr>
                <a:t>detyrave</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të</a:t>
              </a:r>
              <a:r>
                <a:rPr kumimoji="0" lang="en-US" altLang="en-US" sz="2400" b="1" i="0" u="none" strike="noStrike" kern="0" cap="none" spc="0" normalizeH="0" baseline="0" noProof="0" dirty="0" smtClean="0">
                  <a:ln>
                    <a:noFill/>
                  </a:ln>
                  <a:solidFill>
                    <a:schemeClr val="tx2"/>
                  </a:solidFill>
                  <a:effectLst/>
                  <a:uLnTx/>
                  <a:uFillTx/>
                </a:rPr>
                <a:t> </a:t>
              </a:r>
              <a:r>
                <a:rPr kumimoji="0" lang="en-US" altLang="en-US" sz="2400" b="1" i="0" u="none" strike="noStrike" kern="0" cap="none" spc="0" normalizeH="0" baseline="0" noProof="0" dirty="0" err="1" smtClean="0">
                  <a:ln>
                    <a:noFill/>
                  </a:ln>
                  <a:solidFill>
                    <a:schemeClr val="tx2"/>
                  </a:solidFill>
                  <a:effectLst/>
                  <a:uLnTx/>
                  <a:uFillTx/>
                </a:rPr>
                <a:t>caktuara</a:t>
              </a:r>
              <a:endParaRPr kumimoji="0" lang="en-US" altLang="en-US" sz="2400" b="1" i="0" u="none" strike="noStrike" kern="0" cap="none" spc="0" normalizeH="0" baseline="0" noProof="0" dirty="0" smtClean="0">
                <a:ln>
                  <a:noFill/>
                </a:ln>
                <a:solidFill>
                  <a:schemeClr val="tx2"/>
                </a:solidFill>
                <a:effectLst/>
                <a:uLnTx/>
                <a:uFillTx/>
              </a:endParaRPr>
            </a:p>
          </p:txBody>
        </p:sp>
      </p:grpSp>
    </p:spTree>
    <p:extLst>
      <p:ext uri="{BB962C8B-B14F-4D97-AF65-F5344CB8AC3E}">
        <p14:creationId xmlns:p14="http://schemas.microsoft.com/office/powerpoint/2010/main" xmlns="" val="3165948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en-US" dirty="0" smtClean="0"/>
              <a:t>Tre </a:t>
            </a:r>
            <a:r>
              <a:rPr lang="en-US" dirty="0" err="1" smtClean="0"/>
              <a:t>nivele</a:t>
            </a:r>
            <a:r>
              <a:rPr lang="en-US" dirty="0" smtClean="0"/>
              <a:t> </a:t>
            </a:r>
            <a:r>
              <a:rPr lang="en-US" dirty="0" err="1" smtClean="0"/>
              <a:t>përcaktuese</a:t>
            </a:r>
            <a:r>
              <a:rPr lang="en-US" dirty="0" smtClean="0"/>
              <a:t> </a:t>
            </a:r>
            <a:r>
              <a:rPr lang="en-US" dirty="0" err="1" smtClean="0"/>
              <a:t>të</a:t>
            </a:r>
            <a:r>
              <a:rPr lang="en-US" dirty="0" smtClean="0"/>
              <a:t> </a:t>
            </a:r>
            <a:r>
              <a:rPr lang="en-US" dirty="0" err="1" smtClean="0"/>
              <a:t>menaxhimit</a:t>
            </a:r>
            <a:endParaRPr lang="en-US" dirty="0"/>
          </a:p>
        </p:txBody>
      </p:sp>
      <p:sp>
        <p:nvSpPr>
          <p:cNvPr id="4" name="Oval 3"/>
          <p:cNvSpPr/>
          <p:nvPr/>
        </p:nvSpPr>
        <p:spPr>
          <a:xfrm>
            <a:off x="762000" y="3048000"/>
            <a:ext cx="2549237" cy="2549237"/>
          </a:xfrm>
          <a:prstGeom prst="ellipse">
            <a:avLst/>
          </a:prstGeom>
          <a:gradFill flip="none" rotWithShape="1">
            <a:gsLst>
              <a:gs pos="0">
                <a:sysClr val="window" lastClr="FFFFFF">
                  <a:lumMod val="75000"/>
                </a:sysClr>
              </a:gs>
              <a:gs pos="100000">
                <a:sysClr val="windowText" lastClr="000000">
                  <a:tint val="15000"/>
                  <a:satMod val="350000"/>
                </a:sysClr>
              </a:gs>
            </a:gsLst>
            <a:path path="circle">
              <a:fillToRect l="100000" t="100000"/>
            </a:path>
            <a:tileRect r="-100000" b="-100000"/>
          </a:gradFill>
          <a:ln w="6350" cap="flat" cmpd="sng" algn="ctr">
            <a:noFill/>
            <a:prstDash val="solid"/>
            <a:miter lim="800000"/>
          </a:ln>
          <a:effectLst/>
          <a:scene3d>
            <a:camera prst="isometricTopUp">
              <a:rot lat="19101525" lon="17834174" rev="4267097"/>
            </a:camera>
            <a:lightRig rig="twoPt" dir="t"/>
          </a:scene3d>
          <a:sp3d>
            <a:bevelT w="25400" prst="coolSlant"/>
            <a:bevelB w="25400" h="381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44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Oval 4"/>
          <p:cNvSpPr/>
          <p:nvPr/>
        </p:nvSpPr>
        <p:spPr>
          <a:xfrm>
            <a:off x="1549400" y="2359025"/>
            <a:ext cx="2549237" cy="2549237"/>
          </a:xfrm>
          <a:prstGeom prst="ellipse">
            <a:avLst/>
          </a:prstGeom>
          <a:gradFill flip="none" rotWithShape="1">
            <a:gsLst>
              <a:gs pos="0">
                <a:srgbClr val="FFC000"/>
              </a:gs>
              <a:gs pos="100000">
                <a:srgbClr val="FFFF00"/>
              </a:gs>
            </a:gsLst>
            <a:path path="circle">
              <a:fillToRect l="100000" t="100000"/>
            </a:path>
            <a:tileRect r="-100000" b="-100000"/>
          </a:gradFill>
          <a:ln w="6350" cap="flat" cmpd="sng" algn="ctr">
            <a:noFill/>
            <a:prstDash val="solid"/>
            <a:miter lim="800000"/>
          </a:ln>
          <a:effectLst/>
          <a:scene3d>
            <a:camera prst="isometricTopUp">
              <a:rot lat="19101525" lon="17834174" rev="4267097"/>
            </a:camera>
            <a:lightRig rig="twoPt" dir="t"/>
          </a:scene3d>
          <a:sp3d>
            <a:bevelT w="25400" prst="coolSlant"/>
            <a:bevelB w="25400" h="381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44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Oval 5"/>
          <p:cNvSpPr/>
          <p:nvPr/>
        </p:nvSpPr>
        <p:spPr>
          <a:xfrm>
            <a:off x="762000" y="1670050"/>
            <a:ext cx="2549237" cy="2549237"/>
          </a:xfrm>
          <a:prstGeom prst="ellipse">
            <a:avLst/>
          </a:prstGeom>
          <a:gradFill flip="none" rotWithShape="1">
            <a:gsLst>
              <a:gs pos="0">
                <a:sysClr val="window" lastClr="FFFFFF">
                  <a:lumMod val="75000"/>
                </a:sysClr>
              </a:gs>
              <a:gs pos="100000">
                <a:sysClr val="windowText" lastClr="000000">
                  <a:tint val="15000"/>
                  <a:satMod val="350000"/>
                </a:sysClr>
              </a:gs>
            </a:gsLst>
            <a:path path="circle">
              <a:fillToRect l="100000" t="100000"/>
            </a:path>
            <a:tileRect r="-100000" b="-100000"/>
          </a:gradFill>
          <a:ln w="6350" cap="flat" cmpd="sng" algn="ctr">
            <a:noFill/>
            <a:prstDash val="solid"/>
            <a:miter lim="800000"/>
          </a:ln>
          <a:effectLst/>
          <a:scene3d>
            <a:camera prst="isometricTopUp">
              <a:rot lat="19101525" lon="17834174" rev="4267097"/>
            </a:camera>
            <a:lightRig rig="twoPt" dir="t"/>
          </a:scene3d>
          <a:sp3d>
            <a:bevelT w="25400" prst="coolSlant"/>
            <a:bevelB w="25400" h="381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44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Text Box 17"/>
          <p:cNvSpPr txBox="1">
            <a:spLocks noChangeArrowheads="1"/>
          </p:cNvSpPr>
          <p:nvPr/>
        </p:nvSpPr>
        <p:spPr bwMode="auto">
          <a:xfrm>
            <a:off x="3706091" y="2745061"/>
            <a:ext cx="5133109" cy="583206"/>
          </a:xfrm>
          <a:prstGeom prst="rect">
            <a:avLst/>
          </a:prstGeom>
          <a:noFill/>
          <a:ln w="9525">
            <a:noFill/>
            <a:miter lim="800000"/>
            <a:headEnd/>
            <a:tailEnd/>
          </a:ln>
          <a:effectLst/>
        </p:spPr>
        <p:txBody>
          <a:bodyPr/>
          <a:lstStyle/>
          <a:p>
            <a:pPr algn="ctr" defTabSz="801688" fontAlgn="auto">
              <a:spcBef>
                <a:spcPct val="20000"/>
              </a:spcBef>
              <a:spcAft>
                <a:spcPts val="0"/>
              </a:spcAft>
              <a:defRPr/>
            </a:pPr>
            <a:r>
              <a:rPr lang="en-IN" sz="3200" b="1" dirty="0" err="1" smtClean="0">
                <a:solidFill>
                  <a:prstClr val="black"/>
                </a:solidFill>
                <a:latin typeface="Calibri" panose="020F0502020204030204"/>
              </a:rPr>
              <a:t>Qeverisja</a:t>
            </a:r>
            <a:r>
              <a:rPr lang="en-IN" sz="3200" b="1" dirty="0" smtClean="0">
                <a:solidFill>
                  <a:prstClr val="black"/>
                </a:solidFill>
                <a:latin typeface="Calibri" panose="020F0502020204030204"/>
              </a:rPr>
              <a:t> </a:t>
            </a:r>
            <a:r>
              <a:rPr lang="en-IN" sz="3200" b="1" dirty="0" err="1" smtClean="0">
                <a:solidFill>
                  <a:prstClr val="black"/>
                </a:solidFill>
                <a:latin typeface="Calibri" panose="020F0502020204030204"/>
              </a:rPr>
              <a:t>strategjike</a:t>
            </a:r>
            <a:endParaRPr lang="en-US" sz="3200" b="1" kern="0" dirty="0">
              <a:solidFill>
                <a:srgbClr val="E6E6E6">
                  <a:lumMod val="10000"/>
                </a:srgbClr>
              </a:solidFill>
              <a:latin typeface="Calibri"/>
              <a:ea typeface="Arial" pitchFamily="-97" charset="0"/>
              <a:cs typeface="Arial" pitchFamily="-97" charset="0"/>
            </a:endParaRPr>
          </a:p>
        </p:txBody>
      </p:sp>
      <p:sp>
        <p:nvSpPr>
          <p:cNvPr id="11" name="Text Box 17"/>
          <p:cNvSpPr txBox="1">
            <a:spLocks noChangeArrowheads="1"/>
          </p:cNvSpPr>
          <p:nvPr/>
        </p:nvSpPr>
        <p:spPr bwMode="auto">
          <a:xfrm>
            <a:off x="3706091" y="4408761"/>
            <a:ext cx="5056909" cy="583206"/>
          </a:xfrm>
          <a:prstGeom prst="rect">
            <a:avLst/>
          </a:prstGeom>
          <a:noFill/>
          <a:ln w="9525">
            <a:noFill/>
            <a:miter lim="800000"/>
            <a:headEnd/>
            <a:tailEnd/>
          </a:ln>
          <a:effectLst/>
        </p:spPr>
        <p:txBody>
          <a:bodyPr/>
          <a:lstStyle/>
          <a:p>
            <a:pPr algn="ctr" defTabSz="801688" fontAlgn="auto">
              <a:spcBef>
                <a:spcPct val="20000"/>
              </a:spcBef>
              <a:spcAft>
                <a:spcPts val="0"/>
              </a:spcAft>
              <a:defRPr/>
            </a:pPr>
            <a:r>
              <a:rPr lang="en-IN" sz="3200" b="1" dirty="0" err="1" smtClean="0">
                <a:solidFill>
                  <a:prstClr val="black"/>
                </a:solidFill>
                <a:latin typeface="Calibri" panose="020F0502020204030204"/>
              </a:rPr>
              <a:t>Kontrolli</a:t>
            </a:r>
            <a:r>
              <a:rPr lang="en-IN" sz="3200" b="1" dirty="0" smtClean="0">
                <a:solidFill>
                  <a:prstClr val="black"/>
                </a:solidFill>
                <a:latin typeface="Calibri" panose="020F0502020204030204"/>
              </a:rPr>
              <a:t> </a:t>
            </a:r>
            <a:r>
              <a:rPr lang="en-IN" sz="3200" b="1" dirty="0" err="1" smtClean="0">
                <a:solidFill>
                  <a:prstClr val="black"/>
                </a:solidFill>
                <a:latin typeface="Calibri" panose="020F0502020204030204"/>
              </a:rPr>
              <a:t>i</a:t>
            </a:r>
            <a:r>
              <a:rPr lang="en-IN" sz="3200" b="1" dirty="0" smtClean="0">
                <a:solidFill>
                  <a:prstClr val="black"/>
                </a:solidFill>
                <a:latin typeface="Calibri" panose="020F0502020204030204"/>
              </a:rPr>
              <a:t> </a:t>
            </a:r>
            <a:r>
              <a:rPr lang="en-IN" sz="3200" b="1" dirty="0" err="1" smtClean="0">
                <a:solidFill>
                  <a:prstClr val="black"/>
                </a:solidFill>
                <a:latin typeface="Calibri" panose="020F0502020204030204"/>
              </a:rPr>
              <a:t>qeverisjes</a:t>
            </a:r>
            <a:endParaRPr lang="en-US" sz="3200" b="1" kern="0" dirty="0">
              <a:solidFill>
                <a:srgbClr val="E6E6E6">
                  <a:lumMod val="10000"/>
                </a:srgbClr>
              </a:solidFill>
              <a:latin typeface="Calibri"/>
              <a:ea typeface="Arial" pitchFamily="-97" charset="0"/>
              <a:cs typeface="Arial" pitchFamily="-97" charset="0"/>
            </a:endParaRPr>
          </a:p>
        </p:txBody>
      </p:sp>
      <p:sp>
        <p:nvSpPr>
          <p:cNvPr id="12" name="Text Box 17"/>
          <p:cNvSpPr txBox="1">
            <a:spLocks noChangeArrowheads="1"/>
          </p:cNvSpPr>
          <p:nvPr/>
        </p:nvSpPr>
        <p:spPr bwMode="auto">
          <a:xfrm>
            <a:off x="4404591" y="3557861"/>
            <a:ext cx="4053609" cy="583206"/>
          </a:xfrm>
          <a:prstGeom prst="rect">
            <a:avLst/>
          </a:prstGeom>
          <a:noFill/>
          <a:ln w="9525">
            <a:noFill/>
            <a:miter lim="800000"/>
            <a:headEnd/>
            <a:tailEnd/>
          </a:ln>
          <a:effectLst/>
        </p:spPr>
        <p:txBody>
          <a:bodyPr/>
          <a:lstStyle/>
          <a:p>
            <a:pPr algn="ctr" defTabSz="801688" fontAlgn="auto">
              <a:spcBef>
                <a:spcPct val="20000"/>
              </a:spcBef>
              <a:spcAft>
                <a:spcPts val="0"/>
              </a:spcAft>
              <a:defRPr/>
            </a:pPr>
            <a:r>
              <a:rPr lang="en-IN" sz="3200" b="1" dirty="0" err="1" smtClean="0">
                <a:solidFill>
                  <a:prstClr val="black"/>
                </a:solidFill>
                <a:latin typeface="Calibri" panose="020F0502020204030204"/>
              </a:rPr>
              <a:t>Qeverisja</a:t>
            </a:r>
            <a:r>
              <a:rPr lang="en-IN" sz="3200" b="1" dirty="0" smtClean="0">
                <a:solidFill>
                  <a:prstClr val="black"/>
                </a:solidFill>
                <a:latin typeface="Calibri" panose="020F0502020204030204"/>
              </a:rPr>
              <a:t> operative</a:t>
            </a:r>
            <a:endParaRPr lang="en-US" sz="3200" b="1" kern="0" dirty="0">
              <a:solidFill>
                <a:srgbClr val="E6E6E6">
                  <a:lumMod val="10000"/>
                </a:srgbClr>
              </a:solidFill>
              <a:latin typeface="Calibri"/>
              <a:ea typeface="Arial" pitchFamily="-97" charset="0"/>
              <a:cs typeface="Arial" pitchFamily="-97" charset="0"/>
            </a:endParaRPr>
          </a:p>
        </p:txBody>
      </p:sp>
      <p:sp>
        <p:nvSpPr>
          <p:cNvPr id="13" name="Down Arrow 12"/>
          <p:cNvSpPr/>
          <p:nvPr/>
        </p:nvSpPr>
        <p:spPr>
          <a:xfrm>
            <a:off x="3429866" y="3233016"/>
            <a:ext cx="533400" cy="508000"/>
          </a:xfrm>
          <a:prstGeom prst="down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4400" b="1"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4107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98269" y="974420"/>
            <a:ext cx="8617131" cy="5426379"/>
            <a:chOff x="298269" y="974421"/>
            <a:chExt cx="8617131" cy="4212174"/>
          </a:xfrm>
        </p:grpSpPr>
        <p:sp>
          <p:nvSpPr>
            <p:cNvPr id="11" name="Rounded Rectangle 10"/>
            <p:cNvSpPr/>
            <p:nvPr/>
          </p:nvSpPr>
          <p:spPr>
            <a:xfrm>
              <a:off x="304800" y="974421"/>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Pikënisjet</a:t>
              </a:r>
              <a:r>
                <a:rPr lang="en-US" sz="2000" b="1" dirty="0" smtClean="0">
                  <a:solidFill>
                    <a:schemeClr val="tx2"/>
                  </a:solidFill>
                </a:rPr>
                <a:t> </a:t>
              </a:r>
              <a:r>
                <a:rPr lang="en-US" sz="2000" b="1" dirty="0" err="1" smtClean="0">
                  <a:solidFill>
                    <a:schemeClr val="tx2"/>
                  </a:solidFill>
                </a:rPr>
                <a:t>në</a:t>
              </a:r>
              <a:r>
                <a:rPr lang="en-US" sz="2000" b="1" dirty="0" smtClean="0">
                  <a:solidFill>
                    <a:schemeClr val="tx2"/>
                  </a:solidFill>
                </a:rPr>
                <a:t> </a:t>
              </a:r>
              <a:r>
                <a:rPr lang="en-US" sz="2000" b="1" dirty="0" err="1" smtClean="0">
                  <a:solidFill>
                    <a:schemeClr val="tx2"/>
                  </a:solidFill>
                </a:rPr>
                <a:t>prezantimin</a:t>
              </a:r>
              <a:r>
                <a:rPr lang="en-US" sz="2000" b="1" dirty="0" smtClean="0">
                  <a:solidFill>
                    <a:schemeClr val="tx2"/>
                  </a:solidFill>
                </a:rPr>
                <a:t> e </a:t>
              </a:r>
              <a:r>
                <a:rPr lang="en-US" sz="2000" b="1" dirty="0" err="1" smtClean="0">
                  <a:solidFill>
                    <a:schemeClr val="tx2"/>
                  </a:solidFill>
                </a:rPr>
                <a:t>menaxhimit</a:t>
              </a:r>
              <a:endParaRPr lang="en-US" sz="2000" b="1" dirty="0">
                <a:solidFill>
                  <a:schemeClr val="tx2"/>
                </a:solidFill>
              </a:endParaRPr>
            </a:p>
          </p:txBody>
        </p:sp>
        <p:sp>
          <p:nvSpPr>
            <p:cNvPr id="12" name="Rounded Rectangle 11"/>
            <p:cNvSpPr/>
            <p:nvPr/>
          </p:nvSpPr>
          <p:spPr>
            <a:xfrm>
              <a:off x="302623" y="1600200"/>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Botëkuptimi</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aritëshmëritë</a:t>
              </a:r>
              <a:r>
                <a:rPr lang="en-US" sz="2000" b="1" dirty="0" smtClean="0">
                  <a:solidFill>
                    <a:schemeClr val="tx2"/>
                  </a:solidFill>
                </a:rPr>
                <a:t> e </a:t>
              </a:r>
              <a:r>
                <a:rPr lang="en-US" sz="2000" b="1" dirty="0" err="1" smtClean="0">
                  <a:solidFill>
                    <a:schemeClr val="tx2"/>
                  </a:solidFill>
                </a:rPr>
                <a:t>menaxhimit</a:t>
              </a:r>
              <a:endParaRPr lang="en-US" sz="2000" b="1" dirty="0">
                <a:solidFill>
                  <a:schemeClr val="tx2"/>
                </a:solidFill>
              </a:endParaRPr>
            </a:p>
          </p:txBody>
        </p:sp>
        <p:sp>
          <p:nvSpPr>
            <p:cNvPr id="13" name="Rounded Rectangle 12"/>
            <p:cNvSpPr/>
            <p:nvPr/>
          </p:nvSpPr>
          <p:spPr>
            <a:xfrm>
              <a:off x="302623" y="2225979"/>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Caqet</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detyrat</a:t>
              </a:r>
              <a:r>
                <a:rPr lang="en-US" sz="2000" b="1" dirty="0" smtClean="0">
                  <a:solidFill>
                    <a:schemeClr val="tx2"/>
                  </a:solidFill>
                </a:rPr>
                <a:t> e </a:t>
              </a:r>
              <a:r>
                <a:rPr lang="en-US" sz="2000" b="1" dirty="0" err="1" smtClean="0">
                  <a:solidFill>
                    <a:schemeClr val="tx2"/>
                  </a:solidFill>
                </a:rPr>
                <a:t>menaxhimit</a:t>
              </a:r>
              <a:endParaRPr lang="en-US" sz="2000" b="1" dirty="0">
                <a:solidFill>
                  <a:schemeClr val="tx2"/>
                </a:solidFill>
              </a:endParaRPr>
            </a:p>
          </p:txBody>
        </p:sp>
        <p:sp>
          <p:nvSpPr>
            <p:cNvPr id="14" name="Rounded Rectangle 13"/>
            <p:cNvSpPr/>
            <p:nvPr/>
          </p:nvSpPr>
          <p:spPr>
            <a:xfrm>
              <a:off x="302623" y="2832783"/>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Tiparet</a:t>
              </a:r>
              <a:r>
                <a:rPr lang="en-US" sz="2000" b="1" dirty="0" smtClean="0">
                  <a:solidFill>
                    <a:schemeClr val="tx2"/>
                  </a:solidFill>
                </a:rPr>
                <a:t> </a:t>
              </a:r>
              <a:r>
                <a:rPr lang="en-US" sz="2000" b="1" dirty="0" err="1" smtClean="0">
                  <a:solidFill>
                    <a:schemeClr val="tx2"/>
                  </a:solidFill>
                </a:rPr>
                <a:t>karakteristike</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nivelet</a:t>
              </a:r>
              <a:r>
                <a:rPr lang="en-US" sz="2000" b="1" dirty="0" smtClean="0">
                  <a:solidFill>
                    <a:schemeClr val="tx2"/>
                  </a:solidFill>
                </a:rPr>
                <a:t> e </a:t>
              </a:r>
              <a:r>
                <a:rPr lang="en-US" sz="2000" b="1" dirty="0" err="1" smtClean="0">
                  <a:solidFill>
                    <a:schemeClr val="tx2"/>
                  </a:solidFill>
                </a:rPr>
                <a:t>menaxhimit</a:t>
              </a:r>
              <a:endParaRPr lang="en-US" sz="2000" b="1" dirty="0">
                <a:solidFill>
                  <a:schemeClr val="tx2"/>
                </a:solidFill>
              </a:endParaRPr>
            </a:p>
          </p:txBody>
        </p:sp>
        <p:sp>
          <p:nvSpPr>
            <p:cNvPr id="15" name="Rounded Rectangle 14"/>
            <p:cNvSpPr/>
            <p:nvPr/>
          </p:nvSpPr>
          <p:spPr>
            <a:xfrm>
              <a:off x="298269" y="3439587"/>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Menaxheri</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funkcionet</a:t>
              </a:r>
              <a:r>
                <a:rPr lang="en-US" sz="2000" b="1" dirty="0" smtClean="0">
                  <a:solidFill>
                    <a:schemeClr val="tx2"/>
                  </a:solidFill>
                </a:rPr>
                <a:t> e </a:t>
              </a:r>
              <a:r>
                <a:rPr lang="en-US" sz="2000" b="1" dirty="0" err="1" smtClean="0">
                  <a:solidFill>
                    <a:schemeClr val="tx2"/>
                  </a:solidFill>
                </a:rPr>
                <a:t>tij</a:t>
              </a:r>
              <a:endParaRPr lang="en-US" sz="2000" b="1" dirty="0">
                <a:solidFill>
                  <a:schemeClr val="tx2"/>
                </a:solidFill>
              </a:endParaRPr>
            </a:p>
          </p:txBody>
        </p:sp>
        <p:sp>
          <p:nvSpPr>
            <p:cNvPr id="16" name="Rounded Rectangle 15"/>
            <p:cNvSpPr/>
            <p:nvPr/>
          </p:nvSpPr>
          <p:spPr>
            <a:xfrm>
              <a:off x="304800" y="4046391"/>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n-US" sz="2000" b="1" dirty="0" err="1" smtClean="0">
                  <a:solidFill>
                    <a:schemeClr val="tx2"/>
                  </a:solidFill>
                </a:rPr>
                <a:t>Përmbajtja</a:t>
              </a:r>
              <a:r>
                <a:rPr lang="en-US" sz="2000" b="1" dirty="0" smtClean="0">
                  <a:solidFill>
                    <a:schemeClr val="tx2"/>
                  </a:solidFill>
                </a:rPr>
                <a:t> e </a:t>
              </a:r>
              <a:r>
                <a:rPr lang="en-US" sz="2000" b="1" dirty="0" err="1" smtClean="0">
                  <a:solidFill>
                    <a:schemeClr val="tx2"/>
                  </a:solidFill>
                </a:rPr>
                <a:t>nocioneve</a:t>
              </a:r>
              <a:r>
                <a:rPr lang="en-US" sz="2000" b="1" dirty="0" smtClean="0">
                  <a:solidFill>
                    <a:schemeClr val="tx2"/>
                  </a:solidFill>
                </a:rPr>
                <a:t> “</a:t>
              </a:r>
              <a:r>
                <a:rPr lang="en-US" sz="2000" b="1" dirty="0" err="1" smtClean="0">
                  <a:solidFill>
                    <a:schemeClr val="tx2"/>
                  </a:solidFill>
                </a:rPr>
                <a:t>qeverisja</a:t>
              </a:r>
              <a:r>
                <a:rPr lang="en-US" sz="2000" b="1" dirty="0" smtClean="0">
                  <a:solidFill>
                    <a:schemeClr val="tx2"/>
                  </a:solidFill>
                </a:rPr>
                <a:t>”, “</a:t>
              </a:r>
              <a:r>
                <a:rPr lang="en-US" sz="2000" b="1" dirty="0" err="1" smtClean="0">
                  <a:solidFill>
                    <a:schemeClr val="tx2"/>
                  </a:solidFill>
                </a:rPr>
                <a:t>ndërrmarësija</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biznesi</a:t>
              </a:r>
              <a:r>
                <a:rPr lang="en-US" sz="2000" b="1" dirty="0" smtClean="0">
                  <a:solidFill>
                    <a:schemeClr val="tx2"/>
                  </a:solidFill>
                </a:rPr>
                <a:t>”</a:t>
              </a:r>
              <a:endParaRPr lang="en-US" sz="2000" b="1" dirty="0">
                <a:solidFill>
                  <a:schemeClr val="tx2"/>
                </a:solidFill>
              </a:endParaRPr>
            </a:p>
          </p:txBody>
        </p:sp>
        <p:sp>
          <p:nvSpPr>
            <p:cNvPr id="17" name="Rounded Rectangle 16"/>
            <p:cNvSpPr/>
            <p:nvPr/>
          </p:nvSpPr>
          <p:spPr>
            <a:xfrm>
              <a:off x="298269" y="4653195"/>
              <a:ext cx="86106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solidFill>
                    <a:schemeClr val="tx2"/>
                  </a:solidFill>
                </a:rPr>
                <a:t>Etika</a:t>
              </a:r>
              <a:r>
                <a:rPr lang="en-US" sz="2000" b="1" dirty="0" smtClean="0">
                  <a:solidFill>
                    <a:schemeClr val="tx2"/>
                  </a:solidFill>
                </a:rPr>
                <a:t> e </a:t>
              </a:r>
              <a:r>
                <a:rPr lang="en-US" sz="2000" b="1" dirty="0" err="1" smtClean="0">
                  <a:solidFill>
                    <a:schemeClr val="tx2"/>
                  </a:solidFill>
                </a:rPr>
                <a:t>menaxhimit</a:t>
              </a:r>
              <a:r>
                <a:rPr lang="en-US" sz="2000" b="1" dirty="0" smtClean="0">
                  <a:solidFill>
                    <a:schemeClr val="tx2"/>
                  </a:solidFill>
                </a:rPr>
                <a:t> </a:t>
              </a:r>
              <a:r>
                <a:rPr lang="en-US" sz="2000" b="1" dirty="0" err="1" smtClean="0">
                  <a:solidFill>
                    <a:schemeClr val="tx2"/>
                  </a:solidFill>
                </a:rPr>
                <a:t>dhe</a:t>
              </a:r>
              <a:r>
                <a:rPr lang="en-US" sz="2000" b="1" dirty="0" smtClean="0">
                  <a:solidFill>
                    <a:schemeClr val="tx2"/>
                  </a:solidFill>
                </a:rPr>
                <a:t> </a:t>
              </a:r>
              <a:r>
                <a:rPr lang="en-US" sz="2000" b="1" dirty="0" err="1" smtClean="0">
                  <a:solidFill>
                    <a:schemeClr val="tx2"/>
                  </a:solidFill>
                </a:rPr>
                <a:t>kultura</a:t>
              </a:r>
              <a:r>
                <a:rPr lang="en-US" sz="2000" b="1" dirty="0" smtClean="0">
                  <a:solidFill>
                    <a:schemeClr val="tx2"/>
                  </a:solidFill>
                </a:rPr>
                <a:t> e </a:t>
              </a:r>
              <a:r>
                <a:rPr lang="en-US" sz="2000" b="1" dirty="0" err="1" smtClean="0">
                  <a:solidFill>
                    <a:schemeClr val="tx2"/>
                  </a:solidFill>
                </a:rPr>
                <a:t>firmës</a:t>
              </a:r>
              <a:endParaRPr lang="en-US" sz="2000" b="1" dirty="0">
                <a:solidFill>
                  <a:schemeClr val="tx2"/>
                </a:solidFill>
              </a:endParaRPr>
            </a:p>
          </p:txBody>
        </p:sp>
      </p:grpSp>
      <p:sp>
        <p:nvSpPr>
          <p:cNvPr id="2" name="Title 1"/>
          <p:cNvSpPr>
            <a:spLocks noGrp="1"/>
          </p:cNvSpPr>
          <p:nvPr>
            <p:ph type="title"/>
          </p:nvPr>
        </p:nvSpPr>
        <p:spPr/>
        <p:txBody>
          <a:bodyPr/>
          <a:lstStyle/>
          <a:p>
            <a:r>
              <a:rPr lang="en-US" dirty="0" err="1" smtClean="0"/>
              <a:t>Përmbajtja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366" y="951715"/>
            <a:ext cx="779666" cy="7365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5" y="1731697"/>
            <a:ext cx="834062" cy="8002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366" y="2522279"/>
            <a:ext cx="725271" cy="7820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169" y="3311929"/>
            <a:ext cx="834062" cy="8002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9006" y="4166016"/>
            <a:ext cx="779666" cy="7365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8600" y="4920501"/>
            <a:ext cx="779666" cy="73659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8600" y="5657095"/>
            <a:ext cx="834062" cy="800250"/>
          </a:xfrm>
          <a:prstGeom prst="rect">
            <a:avLst/>
          </a:prstGeom>
        </p:spPr>
      </p:pic>
    </p:spTree>
    <p:extLst>
      <p:ext uri="{BB962C8B-B14F-4D97-AF65-F5344CB8AC3E}">
        <p14:creationId xmlns:p14="http://schemas.microsoft.com/office/powerpoint/2010/main" xmlns="" val="3247504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Pyetje</a:t>
            </a:r>
            <a:endParaRPr lang="en-US" dirty="0"/>
          </a:p>
        </p:txBody>
      </p:sp>
      <p:sp>
        <p:nvSpPr>
          <p:cNvPr id="5" name="Flowchart: Process 4"/>
          <p:cNvSpPr/>
          <p:nvPr/>
        </p:nvSpPr>
        <p:spPr>
          <a:xfrm>
            <a:off x="0" y="2438400"/>
            <a:ext cx="5715000" cy="25146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smtClean="0">
                <a:ln>
                  <a:noFill/>
                </a:ln>
                <a:solidFill>
                  <a:srgbClr val="003366"/>
                </a:solidFill>
                <a:effectLst/>
                <a:uLnTx/>
                <a:uFillTx/>
                <a:latin typeface="Verdana"/>
                <a:ea typeface="+mn-ea"/>
                <a:cs typeface="+mn-cs"/>
              </a:rPr>
              <a:t>Kush </a:t>
            </a:r>
            <a:r>
              <a:rPr kumimoji="0" lang="en-US" sz="7200" b="1" i="0" u="none" strike="noStrike" kern="1200" cap="none" spc="0" normalizeH="0" baseline="0" noProof="0" dirty="0" err="1" smtClean="0">
                <a:ln>
                  <a:noFill/>
                </a:ln>
                <a:solidFill>
                  <a:srgbClr val="003366"/>
                </a:solidFill>
                <a:effectLst/>
                <a:uLnTx/>
                <a:uFillTx/>
                <a:latin typeface="Verdana"/>
                <a:ea typeface="+mn-ea"/>
                <a:cs typeface="+mn-cs"/>
              </a:rPr>
              <a:t>është</a:t>
            </a:r>
            <a:r>
              <a:rPr kumimoji="0" lang="en-US" sz="7200" b="1" i="0" u="none" strike="noStrike" kern="1200" cap="none" spc="0" normalizeH="0" baseline="0" noProof="0" dirty="0" smtClean="0">
                <a:ln>
                  <a:noFill/>
                </a:ln>
                <a:solidFill>
                  <a:srgbClr val="003366"/>
                </a:solidFill>
                <a:effectLst/>
                <a:uLnTx/>
                <a:uFillTx/>
                <a:latin typeface="Verdana"/>
                <a:ea typeface="+mn-ea"/>
                <a:cs typeface="+mn-cs"/>
              </a:rPr>
              <a:t> </a:t>
            </a:r>
            <a:r>
              <a:rPr kumimoji="0" lang="en-US" sz="7200" b="1" i="0" u="none" strike="noStrike" kern="1200" cap="none" spc="0" normalizeH="0" baseline="0" noProof="0" dirty="0" err="1" smtClean="0">
                <a:ln>
                  <a:noFill/>
                </a:ln>
                <a:solidFill>
                  <a:srgbClr val="003366"/>
                </a:solidFill>
                <a:effectLst/>
                <a:uLnTx/>
                <a:uFillTx/>
                <a:latin typeface="Verdana"/>
                <a:ea typeface="+mn-ea"/>
                <a:cs typeface="+mn-cs"/>
              </a:rPr>
              <a:t>menaxheri</a:t>
            </a:r>
            <a:endParaRPr kumimoji="0" lang="en-US" sz="7200" b="1" i="0" u="none" strike="noStrike" kern="1200" cap="none" spc="0" normalizeH="0" baseline="0" noProof="0" dirty="0">
              <a:ln>
                <a:noFill/>
              </a:ln>
              <a:solidFill>
                <a:srgbClr val="003366"/>
              </a:solidFill>
              <a:effectLst/>
              <a:uLnTx/>
              <a:uFillTx/>
              <a:latin typeface="Verdana"/>
              <a:ea typeface="+mn-ea"/>
              <a:cs typeface="+mn-cs"/>
            </a:endParaRPr>
          </a:p>
        </p:txBody>
      </p:sp>
      <p:pic>
        <p:nvPicPr>
          <p:cNvPr id="81922" name="Picture 2" descr="http://reviewsiterenegade.org/wp-content/uploads/2013/04/Man-With-Question-05.png"/>
          <p:cNvPicPr>
            <a:picLocks noChangeAspect="1" noChangeArrowheads="1"/>
          </p:cNvPicPr>
          <p:nvPr/>
        </p:nvPicPr>
        <p:blipFill>
          <a:blip r:embed="rId2" cstate="print"/>
          <a:srcRect/>
          <a:stretch>
            <a:fillRect/>
          </a:stretch>
        </p:blipFill>
        <p:spPr bwMode="auto">
          <a:xfrm>
            <a:off x="4876800" y="1295400"/>
            <a:ext cx="4876800" cy="5105400"/>
          </a:xfrm>
          <a:prstGeom prst="rect">
            <a:avLst/>
          </a:prstGeom>
          <a:noFill/>
        </p:spPr>
      </p:pic>
    </p:spTree>
    <p:extLst>
      <p:ext uri="{BB962C8B-B14F-4D97-AF65-F5344CB8AC3E}">
        <p14:creationId xmlns:p14="http://schemas.microsoft.com/office/powerpoint/2010/main" xmlns="" val="366402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Etika</a:t>
            </a:r>
            <a:r>
              <a:rPr lang="en-US" dirty="0" smtClean="0"/>
              <a:t> </a:t>
            </a:r>
            <a:r>
              <a:rPr lang="en-US" dirty="0" err="1" smtClean="0"/>
              <a:t>Konfuçiane</a:t>
            </a:r>
            <a:endParaRPr lang="en-US" dirty="0"/>
          </a:p>
        </p:txBody>
      </p:sp>
      <p:sp>
        <p:nvSpPr>
          <p:cNvPr id="3" name="Footer Placeholder 2"/>
          <p:cNvSpPr>
            <a:spLocks noGrp="1"/>
          </p:cNvSpPr>
          <p:nvPr>
            <p:ph type="ftr" sz="quarter" idx="11"/>
          </p:nvPr>
        </p:nvSpPr>
        <p:spPr/>
        <p:txBody>
          <a:bodyPr/>
          <a:lstStyle/>
          <a:p>
            <a:endParaRPr lang="en-US" dirty="0"/>
          </a:p>
        </p:txBody>
      </p:sp>
      <p:grpSp>
        <p:nvGrpSpPr>
          <p:cNvPr id="72" name="Group 71"/>
          <p:cNvGrpSpPr/>
          <p:nvPr/>
        </p:nvGrpSpPr>
        <p:grpSpPr>
          <a:xfrm>
            <a:off x="304800" y="990600"/>
            <a:ext cx="8667317" cy="5334000"/>
            <a:chOff x="304800" y="990600"/>
            <a:chExt cx="5594354" cy="3382963"/>
          </a:xfrm>
        </p:grpSpPr>
        <p:grpSp>
          <p:nvGrpSpPr>
            <p:cNvPr id="38" name="Group 34"/>
            <p:cNvGrpSpPr>
              <a:grpSpLocks/>
            </p:cNvGrpSpPr>
            <p:nvPr/>
          </p:nvGrpSpPr>
          <p:grpSpPr bwMode="auto">
            <a:xfrm>
              <a:off x="304800" y="990600"/>
              <a:ext cx="5499103" cy="665163"/>
              <a:chOff x="1248" y="1344"/>
              <a:chExt cx="3464" cy="419"/>
            </a:xfrm>
          </p:grpSpPr>
          <p:grpSp>
            <p:nvGrpSpPr>
              <p:cNvPr id="39" name="Group 38"/>
              <p:cNvGrpSpPr>
                <a:grpSpLocks/>
              </p:cNvGrpSpPr>
              <p:nvPr/>
            </p:nvGrpSpPr>
            <p:grpSpPr bwMode="auto">
              <a:xfrm>
                <a:off x="1248" y="1344"/>
                <a:ext cx="480" cy="419"/>
                <a:chOff x="1110" y="2656"/>
                <a:chExt cx="1549" cy="1351"/>
              </a:xfrm>
            </p:grpSpPr>
            <p:sp>
              <p:nvSpPr>
                <p:cNvPr id="43" name="AutoShape 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44" name="AutoShape 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45" name="AutoShape 5"/>
                <p:cNvSpPr>
                  <a:spLocks noChangeArrowheads="1"/>
                </p:cNvSpPr>
                <p:nvPr/>
              </p:nvSpPr>
              <p:spPr bwMode="gray">
                <a:xfrm>
                  <a:off x="1200" y="2736"/>
                  <a:ext cx="1350" cy="1168"/>
                </a:xfrm>
                <a:prstGeom prst="hexagon">
                  <a:avLst>
                    <a:gd name="adj" fmla="val 28896"/>
                    <a:gd name="vf" fmla="val 115470"/>
                  </a:avLst>
                </a:prstGeom>
                <a:gradFill rotWithShape="1">
                  <a:gsLst>
                    <a:gs pos="0">
                      <a:srgbClr val="3399FF"/>
                    </a:gs>
                    <a:gs pos="100000">
                      <a:srgbClr val="003399"/>
                    </a:gs>
                  </a:gsLst>
                  <a:lin ang="2700000" scaled="1"/>
                </a:gra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grpSp>
          <p:sp>
            <p:nvSpPr>
              <p:cNvPr id="40" name="Line 10"/>
              <p:cNvSpPr>
                <a:spLocks noChangeShapeType="1"/>
              </p:cNvSpPr>
              <p:nvPr/>
            </p:nvSpPr>
            <p:spPr bwMode="auto">
              <a:xfrm>
                <a:off x="1632" y="1728"/>
                <a:ext cx="3024" cy="0"/>
              </a:xfrm>
              <a:prstGeom prst="line">
                <a:avLst/>
              </a:prstGeom>
              <a:noFill/>
              <a:ln w="25400">
                <a:solidFill>
                  <a:srgbClr val="C0C0C0"/>
                </a:solidFill>
                <a:prstDash val="sysDot"/>
                <a:round/>
                <a:headEnd/>
                <a:tailEnd type="oval"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41" name="Text Box 11"/>
              <p:cNvSpPr txBox="1">
                <a:spLocks noChangeArrowheads="1"/>
              </p:cNvSpPr>
              <p:nvPr/>
            </p:nvSpPr>
            <p:spPr bwMode="auto">
              <a:xfrm>
                <a:off x="2023" y="1374"/>
                <a:ext cx="2689" cy="381"/>
              </a:xfrm>
              <a:prstGeom prst="rect">
                <a:avLst/>
              </a:prstGeom>
              <a:noFill/>
              <a:ln w="9525" algn="ctr">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Tëg</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gjithë</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respektojnë</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rregullat</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dhe</a:t>
                </a:r>
                <a:r>
                  <a:rPr kumimoji="0" lang="en-US" sz="2800" b="1" i="0" u="none" strike="noStrike" kern="0" cap="none" spc="0" normalizeH="0" baseline="0" noProof="0" dirty="0" smtClean="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ritualet</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shoqërore</a:t>
                </a:r>
                <a:endParaRPr kumimoji="0" lang="en-US" sz="2800" b="1" i="0" u="none" strike="noStrike" kern="0" cap="none" spc="0" normalizeH="0" baseline="0" noProof="0" dirty="0" smtClean="0">
                  <a:ln>
                    <a:noFill/>
                  </a:ln>
                  <a:solidFill>
                    <a:srgbClr val="000000"/>
                  </a:solidFill>
                  <a:effectLst/>
                  <a:uLnTx/>
                  <a:uFillTx/>
                </a:endParaRPr>
              </a:p>
            </p:txBody>
          </p:sp>
          <p:sp>
            <p:nvSpPr>
              <p:cNvPr id="42" name="Text Box 12"/>
              <p:cNvSpPr txBox="1">
                <a:spLocks noChangeArrowheads="1"/>
              </p:cNvSpPr>
              <p:nvPr/>
            </p:nvSpPr>
            <p:spPr bwMode="gray">
              <a:xfrm>
                <a:off x="1372" y="1406"/>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1</a:t>
                </a:r>
              </a:p>
            </p:txBody>
          </p:sp>
        </p:grpSp>
        <p:grpSp>
          <p:nvGrpSpPr>
            <p:cNvPr id="46" name="Group 35"/>
            <p:cNvGrpSpPr>
              <a:grpSpLocks/>
            </p:cNvGrpSpPr>
            <p:nvPr/>
          </p:nvGrpSpPr>
          <p:grpSpPr bwMode="auto">
            <a:xfrm>
              <a:off x="304800" y="1763714"/>
              <a:ext cx="5410201" cy="806451"/>
              <a:chOff x="1248" y="1831"/>
              <a:chExt cx="3408" cy="508"/>
            </a:xfrm>
          </p:grpSpPr>
          <p:grpSp>
            <p:nvGrpSpPr>
              <p:cNvPr id="47" name="Group 6"/>
              <p:cNvGrpSpPr>
                <a:grpSpLocks/>
              </p:cNvGrpSpPr>
              <p:nvPr/>
            </p:nvGrpSpPr>
            <p:grpSpPr bwMode="auto">
              <a:xfrm>
                <a:off x="1248" y="1920"/>
                <a:ext cx="480" cy="419"/>
                <a:chOff x="3174" y="2656"/>
                <a:chExt cx="1549" cy="1351"/>
              </a:xfrm>
            </p:grpSpPr>
            <p:sp>
              <p:nvSpPr>
                <p:cNvPr id="51" name="AutoShape 7"/>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52" name="AutoShape 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53" name="AutoShape 9"/>
                <p:cNvSpPr>
                  <a:spLocks noChangeArrowheads="1"/>
                </p:cNvSpPr>
                <p:nvPr/>
              </p:nvSpPr>
              <p:spPr bwMode="gray">
                <a:xfrm>
                  <a:off x="3264" y="2736"/>
                  <a:ext cx="1350" cy="1168"/>
                </a:xfrm>
                <a:prstGeom prst="hexagon">
                  <a:avLst>
                    <a:gd name="adj" fmla="val 28896"/>
                    <a:gd name="vf" fmla="val 115470"/>
                  </a:avLst>
                </a:prstGeom>
                <a:gradFill rotWithShape="1">
                  <a:gsLst>
                    <a:gs pos="0">
                      <a:srgbClr val="9966FF">
                        <a:gamma/>
                        <a:shade val="46275"/>
                        <a:invGamma/>
                      </a:srgbClr>
                    </a:gs>
                    <a:gs pos="100000">
                      <a:srgbClr val="9966FF"/>
                    </a:gs>
                  </a:gsLst>
                  <a:lin ang="2700000" scaled="1"/>
                </a:gra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grpSp>
          <p:sp>
            <p:nvSpPr>
              <p:cNvPr id="48" name="Line 13"/>
              <p:cNvSpPr>
                <a:spLocks noChangeShapeType="1"/>
              </p:cNvSpPr>
              <p:nvPr/>
            </p:nvSpPr>
            <p:spPr bwMode="auto">
              <a:xfrm>
                <a:off x="1632" y="2304"/>
                <a:ext cx="3024" cy="0"/>
              </a:xfrm>
              <a:prstGeom prst="line">
                <a:avLst/>
              </a:prstGeom>
              <a:noFill/>
              <a:ln w="25400">
                <a:solidFill>
                  <a:srgbClr val="C0C0C0"/>
                </a:solidFill>
                <a:prstDash val="sysDot"/>
                <a:round/>
                <a:headEnd/>
                <a:tailEnd type="oval"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49" name="Text Box 14"/>
              <p:cNvSpPr txBox="1">
                <a:spLocks noChangeArrowheads="1"/>
              </p:cNvSpPr>
              <p:nvPr/>
            </p:nvSpPr>
            <p:spPr bwMode="auto">
              <a:xfrm>
                <a:off x="1837" y="1831"/>
                <a:ext cx="2695" cy="381"/>
              </a:xfrm>
              <a:prstGeom prst="rect">
                <a:avLst/>
              </a:prstGeom>
              <a:noFill/>
              <a:ln w="9525" algn="ctr">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Çdo</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anëtarë</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i</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shoqërisë</a:t>
                </a:r>
                <a:r>
                  <a:rPr kumimoji="0" lang="en-US" sz="2800" b="1" i="0" u="none" strike="noStrike" kern="0" cap="none" spc="0" normalizeH="0" noProof="0" dirty="0" smtClean="0">
                    <a:ln>
                      <a:noFill/>
                    </a:ln>
                    <a:solidFill>
                      <a:srgbClr val="000000"/>
                    </a:solidFill>
                    <a:effectLst/>
                    <a:uLnTx/>
                    <a:uFillTx/>
                  </a:rPr>
                  <a:t> ka </a:t>
                </a:r>
                <a:r>
                  <a:rPr kumimoji="0" lang="en-US" sz="2800" b="1" i="0" u="none" strike="noStrike" kern="0" cap="none" spc="0" normalizeH="0" noProof="0" dirty="0" err="1" smtClean="0">
                    <a:ln>
                      <a:noFill/>
                    </a:ln>
                    <a:solidFill>
                      <a:srgbClr val="000000"/>
                    </a:solidFill>
                    <a:effectLst/>
                    <a:uLnTx/>
                    <a:uFillTx/>
                  </a:rPr>
                  <a:t>rolin</a:t>
                </a:r>
                <a:r>
                  <a:rPr kumimoji="0" lang="en-US" sz="2800" b="1" i="0" u="none" strike="noStrike" kern="0" cap="none" spc="0" normalizeH="0" noProof="0" dirty="0" smtClean="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rgbClr val="000000"/>
                    </a:solidFill>
                    <a:effectLst/>
                    <a:uLnTx/>
                    <a:uFillTx/>
                  </a:rPr>
                  <a:t>dhe</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përgjegjësitë</a:t>
                </a:r>
                <a:r>
                  <a:rPr kumimoji="0" lang="en-US" sz="2800" b="1" i="0" u="none" strike="noStrike" kern="0" cap="none" spc="0" normalizeH="0" noProof="0" dirty="0" smtClean="0">
                    <a:ln>
                      <a:noFill/>
                    </a:ln>
                    <a:solidFill>
                      <a:srgbClr val="000000"/>
                    </a:solidFill>
                    <a:effectLst/>
                    <a:uLnTx/>
                    <a:uFillTx/>
                  </a:rPr>
                  <a:t> e </a:t>
                </a:r>
                <a:r>
                  <a:rPr kumimoji="0" lang="en-US" sz="2800" b="1" i="0" u="none" strike="noStrike" kern="0" cap="none" spc="0" normalizeH="0" noProof="0" dirty="0" err="1" smtClean="0">
                    <a:ln>
                      <a:noFill/>
                    </a:ln>
                    <a:solidFill>
                      <a:srgbClr val="000000"/>
                    </a:solidFill>
                    <a:effectLst/>
                    <a:uLnTx/>
                    <a:uFillTx/>
                  </a:rPr>
                  <a:t>tija</a:t>
                </a:r>
                <a:endParaRPr kumimoji="0" lang="en-US" sz="2800" b="1" i="0" u="none" strike="noStrike" kern="0" cap="none" spc="0" normalizeH="0" baseline="0" noProof="0" dirty="0" smtClean="0">
                  <a:ln>
                    <a:noFill/>
                  </a:ln>
                  <a:solidFill>
                    <a:srgbClr val="000000"/>
                  </a:solidFill>
                  <a:effectLst/>
                  <a:uLnTx/>
                  <a:uFillTx/>
                </a:endParaRPr>
              </a:p>
            </p:txBody>
          </p:sp>
          <p:sp>
            <p:nvSpPr>
              <p:cNvPr id="50" name="Text Box 15"/>
              <p:cNvSpPr txBox="1">
                <a:spLocks noChangeArrowheads="1"/>
              </p:cNvSpPr>
              <p:nvPr/>
            </p:nvSpPr>
            <p:spPr bwMode="gray">
              <a:xfrm>
                <a:off x="1372" y="1982"/>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2</a:t>
                </a:r>
              </a:p>
            </p:txBody>
          </p:sp>
        </p:grpSp>
        <p:grpSp>
          <p:nvGrpSpPr>
            <p:cNvPr id="54" name="Group 36"/>
            <p:cNvGrpSpPr>
              <a:grpSpLocks/>
            </p:cNvGrpSpPr>
            <p:nvPr/>
          </p:nvGrpSpPr>
          <p:grpSpPr bwMode="auto">
            <a:xfrm>
              <a:off x="304800" y="2586035"/>
              <a:ext cx="5410202" cy="873125"/>
              <a:chOff x="1248" y="2349"/>
              <a:chExt cx="3408" cy="550"/>
            </a:xfrm>
          </p:grpSpPr>
          <p:sp>
            <p:nvSpPr>
              <p:cNvPr id="55" name="Line 16"/>
              <p:cNvSpPr>
                <a:spLocks noChangeShapeType="1"/>
              </p:cNvSpPr>
              <p:nvPr/>
            </p:nvSpPr>
            <p:spPr bwMode="auto">
              <a:xfrm>
                <a:off x="1632" y="2866"/>
                <a:ext cx="3024" cy="0"/>
              </a:xfrm>
              <a:prstGeom prst="line">
                <a:avLst/>
              </a:prstGeom>
              <a:noFill/>
              <a:ln w="25400">
                <a:solidFill>
                  <a:srgbClr val="C0C0C0"/>
                </a:solidFill>
                <a:prstDash val="sysDot"/>
                <a:round/>
                <a:headEnd/>
                <a:tailEnd type="oval"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56" name="Text Box 17"/>
              <p:cNvSpPr txBox="1">
                <a:spLocks noChangeArrowheads="1"/>
              </p:cNvSpPr>
              <p:nvPr/>
            </p:nvSpPr>
            <p:spPr bwMode="auto">
              <a:xfrm>
                <a:off x="1837" y="2349"/>
                <a:ext cx="2757" cy="381"/>
              </a:xfrm>
              <a:prstGeom prst="rect">
                <a:avLst/>
              </a:prstGeom>
              <a:noFill/>
              <a:ln w="9525" algn="ctr">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Drejtëshmëri</a:t>
                </a:r>
                <a:r>
                  <a:rPr kumimoji="0" lang="en-US" sz="2800" b="1" i="0" u="none" strike="noStrike" kern="0" cap="none" spc="0" normalizeH="0" baseline="0" noProof="0" dirty="0" smtClean="0">
                    <a:ln>
                      <a:noFill/>
                    </a:ln>
                    <a:solidFill>
                      <a:srgbClr val="000000"/>
                    </a:solidFill>
                    <a:effectLst/>
                    <a:uLnTx/>
                    <a:uFillTx/>
                  </a:rPr>
                  <a:t> e</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shtetit</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në</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shpërndarjen</a:t>
                </a:r>
                <a:r>
                  <a:rPr kumimoji="0" lang="en-US" sz="2800" b="1" i="0" u="none" strike="noStrike" kern="0" cap="none" spc="0" normalizeH="0" noProof="0" dirty="0" smtClean="0">
                    <a:ln>
                      <a:noFill/>
                    </a:ln>
                    <a:solidFill>
                      <a:srgbClr val="000000"/>
                    </a:solidFill>
                    <a:effectLst/>
                    <a:uLnTx/>
                    <a:uFillTx/>
                  </a:rPr>
                  <a:t> e </a:t>
                </a:r>
                <a:r>
                  <a:rPr kumimoji="0" lang="en-US" sz="2800" b="1" i="0" u="none" strike="noStrike" kern="0" cap="none" spc="0" normalizeH="0" noProof="0" dirty="0" err="1" smtClean="0">
                    <a:ln>
                      <a:noFill/>
                    </a:ln>
                    <a:solidFill>
                      <a:srgbClr val="000000"/>
                    </a:solidFill>
                    <a:effectLst/>
                    <a:uLnTx/>
                    <a:uFillTx/>
                  </a:rPr>
                  <a:t>të</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mirave</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noProof="0" dirty="0" err="1" smtClean="0">
                    <a:ln>
                      <a:noFill/>
                    </a:ln>
                    <a:solidFill>
                      <a:srgbClr val="000000"/>
                    </a:solidFill>
                    <a:effectLst/>
                    <a:uLnTx/>
                    <a:uFillTx/>
                  </a:rPr>
                  <a:t>materiale</a:t>
                </a:r>
                <a:endParaRPr kumimoji="0" lang="en-US" sz="2800" b="1" i="0" u="none" strike="noStrike" kern="0" cap="none" spc="0" normalizeH="0" baseline="0" noProof="0" dirty="0" smtClean="0">
                  <a:ln>
                    <a:noFill/>
                  </a:ln>
                  <a:solidFill>
                    <a:srgbClr val="000000"/>
                  </a:solidFill>
                  <a:effectLst/>
                  <a:uLnTx/>
                  <a:uFillTx/>
                </a:endParaRPr>
              </a:p>
            </p:txBody>
          </p:sp>
          <p:sp>
            <p:nvSpPr>
              <p:cNvPr id="57" name="Text Box 18"/>
              <p:cNvSpPr txBox="1">
                <a:spLocks noChangeArrowheads="1"/>
              </p:cNvSpPr>
              <p:nvPr/>
            </p:nvSpPr>
            <p:spPr bwMode="gray">
              <a:xfrm>
                <a:off x="1372" y="2544"/>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3</a:t>
                </a:r>
              </a:p>
            </p:txBody>
          </p:sp>
          <p:grpSp>
            <p:nvGrpSpPr>
              <p:cNvPr id="58" name="Group 24"/>
              <p:cNvGrpSpPr>
                <a:grpSpLocks/>
              </p:cNvGrpSpPr>
              <p:nvPr/>
            </p:nvGrpSpPr>
            <p:grpSpPr bwMode="auto">
              <a:xfrm>
                <a:off x="1248" y="2480"/>
                <a:ext cx="480" cy="419"/>
                <a:chOff x="1110" y="2656"/>
                <a:chExt cx="1549" cy="1351"/>
              </a:xfrm>
            </p:grpSpPr>
            <p:sp>
              <p:nvSpPr>
                <p:cNvPr id="60"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61" name="AutoShape 2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62"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rgbClr val="3399FF"/>
                    </a:gs>
                    <a:gs pos="100000">
                      <a:srgbClr val="003399"/>
                    </a:gs>
                  </a:gsLst>
                  <a:lin ang="2700000" scaled="1"/>
                </a:gra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grpSp>
          <p:sp>
            <p:nvSpPr>
              <p:cNvPr id="59" name="Text Box 28"/>
              <p:cNvSpPr txBox="1">
                <a:spLocks noChangeArrowheads="1"/>
              </p:cNvSpPr>
              <p:nvPr/>
            </p:nvSpPr>
            <p:spPr bwMode="gray">
              <a:xfrm>
                <a:off x="1372" y="2544"/>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3</a:t>
                </a:r>
              </a:p>
            </p:txBody>
          </p:sp>
        </p:grpSp>
        <p:grpSp>
          <p:nvGrpSpPr>
            <p:cNvPr id="63" name="Group 37"/>
            <p:cNvGrpSpPr>
              <a:grpSpLocks/>
            </p:cNvGrpSpPr>
            <p:nvPr/>
          </p:nvGrpSpPr>
          <p:grpSpPr bwMode="auto">
            <a:xfrm>
              <a:off x="304800" y="3648075"/>
              <a:ext cx="5594354" cy="725488"/>
              <a:chOff x="1248" y="3018"/>
              <a:chExt cx="3524" cy="457"/>
            </a:xfrm>
          </p:grpSpPr>
          <p:sp>
            <p:nvSpPr>
              <p:cNvPr id="64" name="Line 19"/>
              <p:cNvSpPr>
                <a:spLocks noChangeShapeType="1"/>
              </p:cNvSpPr>
              <p:nvPr/>
            </p:nvSpPr>
            <p:spPr bwMode="auto">
              <a:xfrm>
                <a:off x="1632" y="3442"/>
                <a:ext cx="3024" cy="0"/>
              </a:xfrm>
              <a:prstGeom prst="line">
                <a:avLst/>
              </a:prstGeom>
              <a:noFill/>
              <a:ln w="25400">
                <a:solidFill>
                  <a:srgbClr val="C0C0C0"/>
                </a:solidFill>
                <a:prstDash val="sysDot"/>
                <a:round/>
                <a:headEnd/>
                <a:tailEnd type="oval"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65" name="Text Box 20"/>
              <p:cNvSpPr txBox="1">
                <a:spLocks noChangeArrowheads="1"/>
              </p:cNvSpPr>
              <p:nvPr/>
            </p:nvSpPr>
            <p:spPr bwMode="auto">
              <a:xfrm>
                <a:off x="1744" y="3018"/>
                <a:ext cx="3028" cy="381"/>
              </a:xfrm>
              <a:prstGeom prst="rect">
                <a:avLst/>
              </a:prstGeom>
              <a:noFill/>
              <a:ln w="9525" algn="ctr">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Lidershipi</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duhet</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të</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fitojë</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përkrahjen</a:t>
                </a:r>
                <a:r>
                  <a:rPr kumimoji="0" lang="en-US" sz="2800" b="1" i="0" u="none" strike="noStrike" kern="0" cap="none" spc="0" normalizeH="0" baseline="0" noProof="0" dirty="0" smtClean="0">
                    <a:ln>
                      <a:noFill/>
                    </a:ln>
                    <a:solidFill>
                      <a:srgbClr val="000000"/>
                    </a:solidFill>
                    <a:effectLst/>
                    <a:uLnTx/>
                    <a:uFillTx/>
                  </a:rPr>
                  <a:t> 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0000"/>
                    </a:solidFill>
                    <a:effectLst/>
                    <a:uLnTx/>
                    <a:uFillTx/>
                  </a:rPr>
                  <a:t>popullit</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përmes</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dashurisë</a:t>
                </a:r>
                <a:r>
                  <a:rPr kumimoji="0" lang="en-US" sz="2800" b="1" i="0" u="none" strike="noStrike" kern="0" cap="none" spc="0" normalizeH="0" baseline="0" noProof="0" dirty="0" smtClean="0">
                    <a:ln>
                      <a:noFill/>
                    </a:ln>
                    <a:solidFill>
                      <a:srgbClr val="000000"/>
                    </a:solidFill>
                    <a:effectLst/>
                    <a:uLnTx/>
                    <a:uFillTx/>
                  </a:rPr>
                  <a:t> e </a:t>
                </a:r>
                <a:r>
                  <a:rPr kumimoji="0" lang="en-US" sz="2800" b="1" i="0" u="none" strike="noStrike" kern="0" cap="none" spc="0" normalizeH="0" baseline="0" noProof="0" dirty="0" err="1" smtClean="0">
                    <a:ln>
                      <a:noFill/>
                    </a:ln>
                    <a:solidFill>
                      <a:srgbClr val="000000"/>
                    </a:solidFill>
                    <a:effectLst/>
                    <a:uLnTx/>
                    <a:uFillTx/>
                  </a:rPr>
                  <a:t>jo</a:t>
                </a:r>
                <a:r>
                  <a:rPr kumimoji="0" lang="en-US" sz="2800" b="1" i="0" u="none" strike="noStrike" kern="0" cap="none" spc="0" normalizeH="0" baseline="0" noProof="0" dirty="0" smtClean="0">
                    <a:ln>
                      <a:noFill/>
                    </a:ln>
                    <a:solidFill>
                      <a:srgbClr val="000000"/>
                    </a:solidFill>
                    <a:effectLst/>
                    <a:uLnTx/>
                    <a:uFillTx/>
                  </a:rPr>
                  <a:t> </a:t>
                </a:r>
                <a:r>
                  <a:rPr kumimoji="0" lang="en-US" sz="2800" b="1" i="0" u="none" strike="noStrike" kern="0" cap="none" spc="0" normalizeH="0" baseline="0" noProof="0" dirty="0" err="1" smtClean="0">
                    <a:ln>
                      <a:noFill/>
                    </a:ln>
                    <a:solidFill>
                      <a:srgbClr val="000000"/>
                    </a:solidFill>
                    <a:effectLst/>
                    <a:uLnTx/>
                    <a:uFillTx/>
                  </a:rPr>
                  <a:t>imponimit</a:t>
                </a:r>
                <a:endParaRPr kumimoji="0" lang="en-US" sz="2800" b="1" i="0" u="none" strike="noStrike" kern="0" cap="none" spc="0" normalizeH="0" baseline="0" noProof="0" dirty="0" smtClean="0">
                  <a:ln>
                    <a:noFill/>
                  </a:ln>
                  <a:solidFill>
                    <a:srgbClr val="000000"/>
                  </a:solidFill>
                  <a:effectLst/>
                  <a:uLnTx/>
                  <a:uFillTx/>
                </a:endParaRPr>
              </a:p>
            </p:txBody>
          </p:sp>
          <p:sp>
            <p:nvSpPr>
              <p:cNvPr id="66" name="Text Box 21"/>
              <p:cNvSpPr txBox="1">
                <a:spLocks noChangeArrowheads="1"/>
              </p:cNvSpPr>
              <p:nvPr/>
            </p:nvSpPr>
            <p:spPr bwMode="gray">
              <a:xfrm>
                <a:off x="1372" y="3120"/>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4</a:t>
                </a:r>
              </a:p>
            </p:txBody>
          </p:sp>
          <p:grpSp>
            <p:nvGrpSpPr>
              <p:cNvPr id="67" name="Group 29"/>
              <p:cNvGrpSpPr>
                <a:grpSpLocks/>
              </p:cNvGrpSpPr>
              <p:nvPr/>
            </p:nvGrpSpPr>
            <p:grpSpPr bwMode="auto">
              <a:xfrm>
                <a:off x="1248" y="3056"/>
                <a:ext cx="480" cy="419"/>
                <a:chOff x="3174" y="2656"/>
                <a:chExt cx="1549" cy="1351"/>
              </a:xfrm>
            </p:grpSpPr>
            <p:sp>
              <p:nvSpPr>
                <p:cNvPr id="69"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70"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sp>
              <p:nvSpPr>
                <p:cNvPr id="71"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9966FF">
                        <a:gamma/>
                        <a:shade val="46275"/>
                        <a:invGamma/>
                      </a:srgbClr>
                    </a:gs>
                    <a:gs pos="100000">
                      <a:srgbClr val="9966FF"/>
                    </a:gs>
                  </a:gsLst>
                  <a:lin ang="2700000" scaled="1"/>
                </a:gra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endParaRPr>
                </a:p>
              </p:txBody>
            </p:sp>
          </p:grpSp>
          <p:sp>
            <p:nvSpPr>
              <p:cNvPr id="68" name="Text Box 33"/>
              <p:cNvSpPr txBox="1">
                <a:spLocks noChangeArrowheads="1"/>
              </p:cNvSpPr>
              <p:nvPr/>
            </p:nvSpPr>
            <p:spPr bwMode="gray">
              <a:xfrm>
                <a:off x="1372" y="3120"/>
                <a:ext cx="157" cy="209"/>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rPr>
                  <a:t>4</a:t>
                </a:r>
              </a:p>
            </p:txBody>
          </p:sp>
        </p:grpSp>
      </p:grpSp>
    </p:spTree>
    <p:extLst>
      <p:ext uri="{BB962C8B-B14F-4D97-AF65-F5344CB8AC3E}">
        <p14:creationId xmlns:p14="http://schemas.microsoft.com/office/powerpoint/2010/main" xmlns="" val="3568016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63563"/>
          </a:xfrm>
        </p:spPr>
        <p:txBody>
          <a:bodyPr/>
          <a:lstStyle/>
          <a:p>
            <a:r>
              <a:rPr lang="en-US" dirty="0" err="1" smtClean="0"/>
              <a:t>Etika</a:t>
            </a:r>
            <a:r>
              <a:rPr lang="en-US" dirty="0" smtClean="0"/>
              <a:t> </a:t>
            </a:r>
            <a:r>
              <a:rPr lang="en-US" dirty="0" err="1" smtClean="0"/>
              <a:t>Indiane</a:t>
            </a:r>
            <a:r>
              <a:rPr lang="en-US" dirty="0" smtClean="0"/>
              <a:t> (Hindu)</a:t>
            </a:r>
            <a:endParaRPr lang="en-US" dirty="0"/>
          </a:p>
        </p:txBody>
      </p:sp>
      <p:sp>
        <p:nvSpPr>
          <p:cNvPr id="3" name="Footer Placeholder 2"/>
          <p:cNvSpPr>
            <a:spLocks noGrp="1"/>
          </p:cNvSpPr>
          <p:nvPr>
            <p:ph type="ftr" sz="quarter" idx="11"/>
          </p:nvPr>
        </p:nvSpPr>
        <p:spPr>
          <a:xfrm>
            <a:off x="7239000" y="6096000"/>
            <a:ext cx="1905000" cy="228600"/>
          </a:xfrm>
        </p:spPr>
        <p:txBody>
          <a:bodyPr/>
          <a:lstStyle/>
          <a:p>
            <a:r>
              <a:rPr lang="en-US" sz="1200" b="1" smtClean="0"/>
              <a:t>Doc.dr. Brikend Aziri</a:t>
            </a:r>
            <a:endParaRPr lang="en-US" sz="1200" b="1" dirty="0"/>
          </a:p>
        </p:txBody>
      </p:sp>
      <p:grpSp>
        <p:nvGrpSpPr>
          <p:cNvPr id="5" name="Group 29"/>
          <p:cNvGrpSpPr/>
          <p:nvPr/>
        </p:nvGrpSpPr>
        <p:grpSpPr>
          <a:xfrm>
            <a:off x="1058744" y="1728051"/>
            <a:ext cx="7026512" cy="2698750"/>
            <a:chOff x="914400" y="1081086"/>
            <a:chExt cx="7026512" cy="2698750"/>
          </a:xfrm>
        </p:grpSpPr>
        <p:grpSp>
          <p:nvGrpSpPr>
            <p:cNvPr id="6" name="Group 5"/>
            <p:cNvGrpSpPr>
              <a:grpSpLocks noChangeAspect="1"/>
            </p:cNvGrpSpPr>
            <p:nvPr/>
          </p:nvGrpSpPr>
          <p:grpSpPr bwMode="auto">
            <a:xfrm>
              <a:off x="914400" y="2224086"/>
              <a:ext cx="1308100" cy="1555750"/>
              <a:chOff x="1302" y="3142"/>
              <a:chExt cx="824" cy="980"/>
            </a:xfrm>
          </p:grpSpPr>
          <p:sp>
            <p:nvSpPr>
              <p:cNvPr id="19" name="Oval 6"/>
              <p:cNvSpPr>
                <a:spLocks noChangeArrowheads="1"/>
              </p:cNvSpPr>
              <p:nvPr/>
            </p:nvSpPr>
            <p:spPr bwMode="auto">
              <a:xfrm>
                <a:off x="1302" y="3950"/>
                <a:ext cx="824" cy="154"/>
              </a:xfrm>
              <a:prstGeom prst="ellipse">
                <a:avLst/>
              </a:prstGeom>
              <a:solidFill>
                <a:schemeClr val="tx1"/>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20" name="Freeform 7"/>
              <p:cNvSpPr>
                <a:spLocks/>
              </p:cNvSpPr>
              <p:nvPr/>
            </p:nvSpPr>
            <p:spPr bwMode="auto">
              <a:xfrm>
                <a:off x="1460" y="3166"/>
                <a:ext cx="496" cy="956"/>
              </a:xfrm>
              <a:custGeom>
                <a:avLst/>
                <a:gdLst/>
                <a:ahLst/>
                <a:cxnLst>
                  <a:cxn ang="0">
                    <a:pos x="0" y="0"/>
                  </a:cxn>
                  <a:cxn ang="0">
                    <a:pos x="248" y="0"/>
                  </a:cxn>
                  <a:cxn ang="0">
                    <a:pos x="248" y="462"/>
                  </a:cxn>
                  <a:cxn ang="0">
                    <a:pos x="0" y="461"/>
                  </a:cxn>
                  <a:cxn ang="0">
                    <a:pos x="0" y="0"/>
                  </a:cxn>
                </a:cxnLst>
                <a:rect l="0" t="0" r="r" b="b"/>
                <a:pathLst>
                  <a:path w="248" h="478">
                    <a:moveTo>
                      <a:pt x="0" y="0"/>
                    </a:moveTo>
                    <a:cubicBezTo>
                      <a:pt x="0" y="0"/>
                      <a:pt x="104" y="54"/>
                      <a:pt x="248" y="0"/>
                    </a:cubicBezTo>
                    <a:cubicBezTo>
                      <a:pt x="248" y="462"/>
                      <a:pt x="248" y="462"/>
                      <a:pt x="248" y="462"/>
                    </a:cubicBezTo>
                    <a:cubicBezTo>
                      <a:pt x="248" y="462"/>
                      <a:pt x="128" y="478"/>
                      <a:pt x="0" y="461"/>
                    </a:cubicBezTo>
                    <a:lnTo>
                      <a:pt x="0" y="0"/>
                    </a:lnTo>
                    <a:close/>
                  </a:path>
                </a:pathLst>
              </a:custGeom>
              <a:solidFill>
                <a:schemeClr val="accent5"/>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21" name="Oval 8"/>
              <p:cNvSpPr>
                <a:spLocks noChangeArrowheads="1"/>
              </p:cNvSpPr>
              <p:nvPr/>
            </p:nvSpPr>
            <p:spPr bwMode="auto">
              <a:xfrm>
                <a:off x="1461" y="3142"/>
                <a:ext cx="498" cy="83"/>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grpSp>
        <p:grpSp>
          <p:nvGrpSpPr>
            <p:cNvPr id="7" name="Group 5"/>
            <p:cNvGrpSpPr>
              <a:grpSpLocks noChangeAspect="1"/>
            </p:cNvGrpSpPr>
            <p:nvPr/>
          </p:nvGrpSpPr>
          <p:grpSpPr bwMode="auto">
            <a:xfrm>
              <a:off x="2806700" y="1081086"/>
              <a:ext cx="1308100" cy="1555750"/>
              <a:chOff x="1302" y="3142"/>
              <a:chExt cx="824" cy="980"/>
            </a:xfrm>
          </p:grpSpPr>
          <p:sp>
            <p:nvSpPr>
              <p:cNvPr id="16" name="Oval 6"/>
              <p:cNvSpPr>
                <a:spLocks noChangeArrowheads="1"/>
              </p:cNvSpPr>
              <p:nvPr/>
            </p:nvSpPr>
            <p:spPr bwMode="auto">
              <a:xfrm>
                <a:off x="1302" y="3950"/>
                <a:ext cx="824" cy="154"/>
              </a:xfrm>
              <a:prstGeom prst="ellipse">
                <a:avLst/>
              </a:prstGeom>
              <a:solidFill>
                <a:schemeClr val="tx1"/>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7" name="Freeform 7"/>
              <p:cNvSpPr>
                <a:spLocks/>
              </p:cNvSpPr>
              <p:nvPr/>
            </p:nvSpPr>
            <p:spPr bwMode="auto">
              <a:xfrm>
                <a:off x="1460" y="3166"/>
                <a:ext cx="496" cy="956"/>
              </a:xfrm>
              <a:custGeom>
                <a:avLst/>
                <a:gdLst/>
                <a:ahLst/>
                <a:cxnLst>
                  <a:cxn ang="0">
                    <a:pos x="0" y="0"/>
                  </a:cxn>
                  <a:cxn ang="0">
                    <a:pos x="248" y="0"/>
                  </a:cxn>
                  <a:cxn ang="0">
                    <a:pos x="248" y="462"/>
                  </a:cxn>
                  <a:cxn ang="0">
                    <a:pos x="0" y="461"/>
                  </a:cxn>
                  <a:cxn ang="0">
                    <a:pos x="0" y="0"/>
                  </a:cxn>
                </a:cxnLst>
                <a:rect l="0" t="0" r="r" b="b"/>
                <a:pathLst>
                  <a:path w="248" h="478">
                    <a:moveTo>
                      <a:pt x="0" y="0"/>
                    </a:moveTo>
                    <a:cubicBezTo>
                      <a:pt x="0" y="0"/>
                      <a:pt x="104" y="54"/>
                      <a:pt x="248" y="0"/>
                    </a:cubicBezTo>
                    <a:cubicBezTo>
                      <a:pt x="248" y="462"/>
                      <a:pt x="248" y="462"/>
                      <a:pt x="248" y="462"/>
                    </a:cubicBezTo>
                    <a:cubicBezTo>
                      <a:pt x="248" y="462"/>
                      <a:pt x="128" y="478"/>
                      <a:pt x="0" y="461"/>
                    </a:cubicBezTo>
                    <a:lnTo>
                      <a:pt x="0" y="0"/>
                    </a:lnTo>
                    <a:close/>
                  </a:path>
                </a:pathLst>
              </a:custGeom>
              <a:solidFill>
                <a:schemeClr val="accent5"/>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8" name="Oval 8"/>
              <p:cNvSpPr>
                <a:spLocks noChangeArrowheads="1"/>
              </p:cNvSpPr>
              <p:nvPr/>
            </p:nvSpPr>
            <p:spPr bwMode="auto">
              <a:xfrm>
                <a:off x="1461" y="3142"/>
                <a:ext cx="498" cy="83"/>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grpSp>
        <p:grpSp>
          <p:nvGrpSpPr>
            <p:cNvPr id="8" name="Group 7"/>
            <p:cNvGrpSpPr>
              <a:grpSpLocks noChangeAspect="1"/>
            </p:cNvGrpSpPr>
            <p:nvPr/>
          </p:nvGrpSpPr>
          <p:grpSpPr bwMode="auto">
            <a:xfrm>
              <a:off x="6632812" y="2224086"/>
              <a:ext cx="1308100" cy="1555750"/>
              <a:chOff x="1302" y="3142"/>
              <a:chExt cx="824" cy="980"/>
            </a:xfrm>
          </p:grpSpPr>
          <p:sp>
            <p:nvSpPr>
              <p:cNvPr id="13" name="Oval 6"/>
              <p:cNvSpPr>
                <a:spLocks noChangeArrowheads="1"/>
              </p:cNvSpPr>
              <p:nvPr/>
            </p:nvSpPr>
            <p:spPr bwMode="auto">
              <a:xfrm>
                <a:off x="1302" y="3950"/>
                <a:ext cx="824" cy="154"/>
              </a:xfrm>
              <a:prstGeom prst="ellipse">
                <a:avLst/>
              </a:prstGeom>
              <a:solidFill>
                <a:schemeClr val="tx1"/>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4" name="Freeform 7"/>
              <p:cNvSpPr>
                <a:spLocks/>
              </p:cNvSpPr>
              <p:nvPr/>
            </p:nvSpPr>
            <p:spPr bwMode="auto">
              <a:xfrm>
                <a:off x="1460" y="3166"/>
                <a:ext cx="496" cy="956"/>
              </a:xfrm>
              <a:custGeom>
                <a:avLst/>
                <a:gdLst/>
                <a:ahLst/>
                <a:cxnLst>
                  <a:cxn ang="0">
                    <a:pos x="0" y="0"/>
                  </a:cxn>
                  <a:cxn ang="0">
                    <a:pos x="248" y="0"/>
                  </a:cxn>
                  <a:cxn ang="0">
                    <a:pos x="248" y="462"/>
                  </a:cxn>
                  <a:cxn ang="0">
                    <a:pos x="0" y="461"/>
                  </a:cxn>
                  <a:cxn ang="0">
                    <a:pos x="0" y="0"/>
                  </a:cxn>
                </a:cxnLst>
                <a:rect l="0" t="0" r="r" b="b"/>
                <a:pathLst>
                  <a:path w="248" h="478">
                    <a:moveTo>
                      <a:pt x="0" y="0"/>
                    </a:moveTo>
                    <a:cubicBezTo>
                      <a:pt x="0" y="0"/>
                      <a:pt x="104" y="54"/>
                      <a:pt x="248" y="0"/>
                    </a:cubicBezTo>
                    <a:cubicBezTo>
                      <a:pt x="248" y="462"/>
                      <a:pt x="248" y="462"/>
                      <a:pt x="248" y="462"/>
                    </a:cubicBezTo>
                    <a:cubicBezTo>
                      <a:pt x="248" y="462"/>
                      <a:pt x="128" y="478"/>
                      <a:pt x="0" y="461"/>
                    </a:cubicBezTo>
                    <a:lnTo>
                      <a:pt x="0" y="0"/>
                    </a:lnTo>
                    <a:close/>
                  </a:path>
                </a:pathLst>
              </a:custGeom>
              <a:solidFill>
                <a:schemeClr val="accent5"/>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5" name="Oval 8"/>
              <p:cNvSpPr>
                <a:spLocks noChangeArrowheads="1"/>
              </p:cNvSpPr>
              <p:nvPr/>
            </p:nvSpPr>
            <p:spPr bwMode="auto">
              <a:xfrm>
                <a:off x="1461" y="3142"/>
                <a:ext cx="498" cy="83"/>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grpSp>
        <p:grpSp>
          <p:nvGrpSpPr>
            <p:cNvPr id="9" name="Group 5"/>
            <p:cNvGrpSpPr>
              <a:grpSpLocks noChangeAspect="1"/>
            </p:cNvGrpSpPr>
            <p:nvPr/>
          </p:nvGrpSpPr>
          <p:grpSpPr bwMode="auto">
            <a:xfrm>
              <a:off x="4840217" y="1081086"/>
              <a:ext cx="1308100" cy="1555750"/>
              <a:chOff x="1302" y="3142"/>
              <a:chExt cx="824" cy="980"/>
            </a:xfrm>
          </p:grpSpPr>
          <p:sp>
            <p:nvSpPr>
              <p:cNvPr id="10" name="Oval 6"/>
              <p:cNvSpPr>
                <a:spLocks noChangeArrowheads="1"/>
              </p:cNvSpPr>
              <p:nvPr/>
            </p:nvSpPr>
            <p:spPr bwMode="auto">
              <a:xfrm>
                <a:off x="1302" y="3950"/>
                <a:ext cx="824" cy="154"/>
              </a:xfrm>
              <a:prstGeom prst="ellipse">
                <a:avLst/>
              </a:prstGeom>
              <a:solidFill>
                <a:schemeClr val="tx1"/>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1" name="Freeform 7"/>
              <p:cNvSpPr>
                <a:spLocks/>
              </p:cNvSpPr>
              <p:nvPr/>
            </p:nvSpPr>
            <p:spPr bwMode="auto">
              <a:xfrm>
                <a:off x="1460" y="3166"/>
                <a:ext cx="496" cy="956"/>
              </a:xfrm>
              <a:custGeom>
                <a:avLst/>
                <a:gdLst/>
                <a:ahLst/>
                <a:cxnLst>
                  <a:cxn ang="0">
                    <a:pos x="0" y="0"/>
                  </a:cxn>
                  <a:cxn ang="0">
                    <a:pos x="248" y="0"/>
                  </a:cxn>
                  <a:cxn ang="0">
                    <a:pos x="248" y="462"/>
                  </a:cxn>
                  <a:cxn ang="0">
                    <a:pos x="0" y="461"/>
                  </a:cxn>
                  <a:cxn ang="0">
                    <a:pos x="0" y="0"/>
                  </a:cxn>
                </a:cxnLst>
                <a:rect l="0" t="0" r="r" b="b"/>
                <a:pathLst>
                  <a:path w="248" h="478">
                    <a:moveTo>
                      <a:pt x="0" y="0"/>
                    </a:moveTo>
                    <a:cubicBezTo>
                      <a:pt x="0" y="0"/>
                      <a:pt x="104" y="54"/>
                      <a:pt x="248" y="0"/>
                    </a:cubicBezTo>
                    <a:cubicBezTo>
                      <a:pt x="248" y="462"/>
                      <a:pt x="248" y="462"/>
                      <a:pt x="248" y="462"/>
                    </a:cubicBezTo>
                    <a:cubicBezTo>
                      <a:pt x="248" y="462"/>
                      <a:pt x="128" y="478"/>
                      <a:pt x="0" y="461"/>
                    </a:cubicBezTo>
                    <a:lnTo>
                      <a:pt x="0" y="0"/>
                    </a:lnTo>
                    <a:close/>
                  </a:path>
                </a:pathLst>
              </a:custGeom>
              <a:solidFill>
                <a:schemeClr val="accent5"/>
              </a:soli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sp>
            <p:nvSpPr>
              <p:cNvPr id="12" name="Oval 8"/>
              <p:cNvSpPr>
                <a:spLocks noChangeArrowheads="1"/>
              </p:cNvSpPr>
              <p:nvPr/>
            </p:nvSpPr>
            <p:spPr bwMode="auto">
              <a:xfrm>
                <a:off x="1461" y="3142"/>
                <a:ext cx="498" cy="83"/>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b="100000"/>
                </a:path>
                <a:tileRect t="-100000" r="-100000"/>
              </a:gradFill>
              <a:ln w="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800" b="1"/>
              </a:p>
            </p:txBody>
          </p:sp>
        </p:grpSp>
      </p:grpSp>
      <p:sp>
        <p:nvSpPr>
          <p:cNvPr id="22" name="Rectangle 21"/>
          <p:cNvSpPr/>
          <p:nvPr/>
        </p:nvSpPr>
        <p:spPr>
          <a:xfrm flipH="1">
            <a:off x="761999" y="4503003"/>
            <a:ext cx="1546247" cy="923330"/>
          </a:xfrm>
          <a:prstGeom prst="rect">
            <a:avLst/>
          </a:prstGeom>
        </p:spPr>
        <p:txBody>
          <a:bodyPr wrap="square">
            <a:spAutoFit/>
          </a:bodyPr>
          <a:lstStyle/>
          <a:p>
            <a:pPr algn="ctr"/>
            <a:r>
              <a:rPr lang="en-IN" b="1" dirty="0" smtClean="0"/>
              <a:t>Kama</a:t>
            </a:r>
          </a:p>
          <a:p>
            <a:pPr algn="ctr"/>
            <a:r>
              <a:rPr lang="en-IN" b="1" dirty="0" smtClean="0"/>
              <a:t>(</a:t>
            </a:r>
            <a:r>
              <a:rPr lang="en-IN" b="1" dirty="0" err="1" smtClean="0"/>
              <a:t>Kënaqësi</a:t>
            </a:r>
            <a:r>
              <a:rPr lang="en-IN" b="1" dirty="0" smtClean="0"/>
              <a:t> </a:t>
            </a:r>
            <a:r>
              <a:rPr lang="en-IN" b="1" dirty="0" err="1" smtClean="0"/>
              <a:t>senzuale</a:t>
            </a:r>
            <a:r>
              <a:rPr lang="en-IN" b="1" dirty="0" smtClean="0"/>
              <a:t>)</a:t>
            </a:r>
            <a:endParaRPr lang="en-IN" b="1" dirty="0"/>
          </a:p>
        </p:txBody>
      </p:sp>
      <p:sp>
        <p:nvSpPr>
          <p:cNvPr id="23" name="Rectangle 22"/>
          <p:cNvSpPr/>
          <p:nvPr/>
        </p:nvSpPr>
        <p:spPr>
          <a:xfrm flipH="1">
            <a:off x="3124200" y="3360003"/>
            <a:ext cx="1089047" cy="1200329"/>
          </a:xfrm>
          <a:prstGeom prst="rect">
            <a:avLst/>
          </a:prstGeom>
        </p:spPr>
        <p:txBody>
          <a:bodyPr wrap="square">
            <a:spAutoFit/>
          </a:bodyPr>
          <a:lstStyle/>
          <a:p>
            <a:pPr algn="ctr"/>
            <a:r>
              <a:rPr lang="en-IN" b="1" dirty="0" err="1" smtClean="0"/>
              <a:t>Atrtha</a:t>
            </a:r>
            <a:r>
              <a:rPr lang="en-IN" b="1" dirty="0" smtClean="0"/>
              <a:t> </a:t>
            </a:r>
          </a:p>
          <a:p>
            <a:pPr algn="ctr"/>
            <a:r>
              <a:rPr lang="en-IN" b="1" dirty="0" smtClean="0"/>
              <a:t>(</a:t>
            </a:r>
            <a:r>
              <a:rPr lang="en-IN" b="1" dirty="0" err="1" smtClean="0"/>
              <a:t>Pasuri</a:t>
            </a:r>
            <a:r>
              <a:rPr lang="en-IN" b="1" dirty="0" smtClean="0"/>
              <a:t> </a:t>
            </a:r>
            <a:r>
              <a:rPr lang="en-IN" b="1" dirty="0" err="1" smtClean="0"/>
              <a:t>dhe</a:t>
            </a:r>
            <a:r>
              <a:rPr lang="en-IN" b="1" dirty="0" smtClean="0"/>
              <a:t> </a:t>
            </a:r>
            <a:r>
              <a:rPr lang="en-IN" b="1" dirty="0" err="1" smtClean="0"/>
              <a:t>pushtet</a:t>
            </a:r>
            <a:r>
              <a:rPr lang="en-IN" b="1" dirty="0" smtClean="0"/>
              <a:t>)</a:t>
            </a:r>
            <a:endParaRPr lang="en-IN" b="1" dirty="0"/>
          </a:p>
        </p:txBody>
      </p:sp>
      <p:sp>
        <p:nvSpPr>
          <p:cNvPr id="24" name="Rectangle 23"/>
          <p:cNvSpPr/>
          <p:nvPr/>
        </p:nvSpPr>
        <p:spPr>
          <a:xfrm flipH="1">
            <a:off x="4953000" y="3360003"/>
            <a:ext cx="1240808" cy="646331"/>
          </a:xfrm>
          <a:prstGeom prst="rect">
            <a:avLst/>
          </a:prstGeom>
        </p:spPr>
        <p:txBody>
          <a:bodyPr wrap="square">
            <a:spAutoFit/>
          </a:bodyPr>
          <a:lstStyle/>
          <a:p>
            <a:pPr algn="ctr"/>
            <a:r>
              <a:rPr lang="en-IN" b="1" dirty="0" smtClean="0"/>
              <a:t>Dharma</a:t>
            </a:r>
          </a:p>
          <a:p>
            <a:pPr algn="ctr"/>
            <a:r>
              <a:rPr lang="en-IN" b="1" dirty="0" smtClean="0"/>
              <a:t>(</a:t>
            </a:r>
            <a:r>
              <a:rPr lang="en-IN" b="1" dirty="0" err="1" smtClean="0"/>
              <a:t>Detyrë</a:t>
            </a:r>
            <a:r>
              <a:rPr lang="en-IN" b="1" dirty="0" smtClean="0"/>
              <a:t>)</a:t>
            </a:r>
            <a:endParaRPr lang="en-IN" b="1" dirty="0"/>
          </a:p>
        </p:txBody>
      </p:sp>
      <p:sp>
        <p:nvSpPr>
          <p:cNvPr id="25" name="Rectangle 24"/>
          <p:cNvSpPr/>
          <p:nvPr/>
        </p:nvSpPr>
        <p:spPr>
          <a:xfrm flipH="1">
            <a:off x="6705599" y="4503003"/>
            <a:ext cx="1828799" cy="1200329"/>
          </a:xfrm>
          <a:prstGeom prst="rect">
            <a:avLst/>
          </a:prstGeom>
        </p:spPr>
        <p:txBody>
          <a:bodyPr wrap="square">
            <a:spAutoFit/>
          </a:bodyPr>
          <a:lstStyle/>
          <a:p>
            <a:pPr algn="ctr"/>
            <a:r>
              <a:rPr lang="en-IN" b="1" dirty="0" err="1" smtClean="0"/>
              <a:t>Moksha</a:t>
            </a:r>
            <a:r>
              <a:rPr lang="en-IN" b="1" dirty="0" smtClean="0"/>
              <a:t> (</a:t>
            </a:r>
            <a:r>
              <a:rPr lang="en-IN" b="1" dirty="0" err="1" smtClean="0"/>
              <a:t>Ndërprerje</a:t>
            </a:r>
            <a:r>
              <a:rPr lang="en-IN" b="1" dirty="0" smtClean="0"/>
              <a:t> e </a:t>
            </a:r>
            <a:r>
              <a:rPr lang="en-IN" b="1" dirty="0" err="1" smtClean="0"/>
              <a:t>të</a:t>
            </a:r>
            <a:r>
              <a:rPr lang="en-IN" b="1" dirty="0" smtClean="0"/>
              <a:t> </a:t>
            </a:r>
            <a:r>
              <a:rPr lang="en-IN" b="1" dirty="0" err="1" smtClean="0"/>
              <a:t>gjitha</a:t>
            </a:r>
            <a:r>
              <a:rPr lang="en-IN" b="1" dirty="0" smtClean="0"/>
              <a:t> </a:t>
            </a:r>
            <a:r>
              <a:rPr lang="en-IN" b="1" dirty="0" err="1" smtClean="0"/>
              <a:t>lidhjeve</a:t>
            </a:r>
            <a:r>
              <a:rPr lang="en-IN" b="1" dirty="0" smtClean="0"/>
              <a:t>)</a:t>
            </a:r>
            <a:endParaRPr lang="en-IN" b="1" dirty="0"/>
          </a:p>
        </p:txBody>
      </p:sp>
      <p:sp>
        <p:nvSpPr>
          <p:cNvPr id="26" name="Freeform 25"/>
          <p:cNvSpPr>
            <a:spLocks/>
          </p:cNvSpPr>
          <p:nvPr/>
        </p:nvSpPr>
        <p:spPr bwMode="auto">
          <a:xfrm>
            <a:off x="2057400" y="2057400"/>
            <a:ext cx="657983" cy="2059578"/>
          </a:xfrm>
          <a:custGeom>
            <a:avLst/>
            <a:gdLst>
              <a:gd name="T0" fmla="*/ 808 w 1104"/>
              <a:gd name="T1" fmla="*/ 470 h 3619"/>
              <a:gd name="T2" fmla="*/ 1088 w 1104"/>
              <a:gd name="T3" fmla="*/ 605 h 3619"/>
              <a:gd name="T4" fmla="*/ 944 w 1104"/>
              <a:gd name="T5" fmla="*/ 1253 h 3619"/>
              <a:gd name="T6" fmla="*/ 1008 w 1104"/>
              <a:gd name="T7" fmla="*/ 1581 h 3619"/>
              <a:gd name="T8" fmla="*/ 952 w 1104"/>
              <a:gd name="T9" fmla="*/ 1613 h 3619"/>
              <a:gd name="T10" fmla="*/ 928 w 1104"/>
              <a:gd name="T11" fmla="*/ 2524 h 3619"/>
              <a:gd name="T12" fmla="*/ 960 w 1104"/>
              <a:gd name="T13" fmla="*/ 2828 h 3619"/>
              <a:gd name="T14" fmla="*/ 936 w 1104"/>
              <a:gd name="T15" fmla="*/ 3124 h 3619"/>
              <a:gd name="T16" fmla="*/ 1080 w 1104"/>
              <a:gd name="T17" fmla="*/ 3619 h 3619"/>
              <a:gd name="T18" fmla="*/ 912 w 1104"/>
              <a:gd name="T19" fmla="*/ 3563 h 3619"/>
              <a:gd name="T20" fmla="*/ 800 w 1104"/>
              <a:gd name="T21" fmla="*/ 3260 h 3619"/>
              <a:gd name="T22" fmla="*/ 832 w 1104"/>
              <a:gd name="T23" fmla="*/ 3164 h 3619"/>
              <a:gd name="T24" fmla="*/ 744 w 1104"/>
              <a:gd name="T25" fmla="*/ 2740 h 3619"/>
              <a:gd name="T26" fmla="*/ 744 w 1104"/>
              <a:gd name="T27" fmla="*/ 2540 h 3619"/>
              <a:gd name="T28" fmla="*/ 648 w 1104"/>
              <a:gd name="T29" fmla="*/ 2524 h 3619"/>
              <a:gd name="T30" fmla="*/ 672 w 1104"/>
              <a:gd name="T31" fmla="*/ 3060 h 3619"/>
              <a:gd name="T32" fmla="*/ 720 w 1104"/>
              <a:gd name="T33" fmla="*/ 3172 h 3619"/>
              <a:gd name="T34" fmla="*/ 648 w 1104"/>
              <a:gd name="T35" fmla="*/ 3451 h 3619"/>
              <a:gd name="T36" fmla="*/ 504 w 1104"/>
              <a:gd name="T37" fmla="*/ 3507 h 3619"/>
              <a:gd name="T38" fmla="*/ 576 w 1104"/>
              <a:gd name="T39" fmla="*/ 3204 h 3619"/>
              <a:gd name="T40" fmla="*/ 472 w 1104"/>
              <a:gd name="T41" fmla="*/ 2508 h 3619"/>
              <a:gd name="T42" fmla="*/ 344 w 1104"/>
              <a:gd name="T43" fmla="*/ 2460 h 3619"/>
              <a:gd name="T44" fmla="*/ 368 w 1104"/>
              <a:gd name="T45" fmla="*/ 1309 h 3619"/>
              <a:gd name="T46" fmla="*/ 272 w 1104"/>
              <a:gd name="T47" fmla="*/ 1277 h 3619"/>
              <a:gd name="T48" fmla="*/ 248 w 1104"/>
              <a:gd name="T49" fmla="*/ 1197 h 3619"/>
              <a:gd name="T50" fmla="*/ 0 w 1104"/>
              <a:gd name="T51" fmla="*/ 941 h 3619"/>
              <a:gd name="T52" fmla="*/ 304 w 1104"/>
              <a:gd name="T53" fmla="*/ 877 h 3619"/>
              <a:gd name="T54" fmla="*/ 368 w 1104"/>
              <a:gd name="T55" fmla="*/ 677 h 3619"/>
              <a:gd name="T56" fmla="*/ 600 w 1104"/>
              <a:gd name="T57" fmla="*/ 549 h 3619"/>
              <a:gd name="T58" fmla="*/ 600 w 1104"/>
              <a:gd name="T59" fmla="*/ 877 h 3619"/>
              <a:gd name="T60" fmla="*/ 688 w 1104"/>
              <a:gd name="T61" fmla="*/ 693 h 3619"/>
              <a:gd name="T62" fmla="*/ 816 w 1104"/>
              <a:gd name="T63" fmla="*/ 501 h 3619"/>
              <a:gd name="T64" fmla="*/ 632 w 1104"/>
              <a:gd name="T65" fmla="*/ 765 h 3619"/>
              <a:gd name="T66" fmla="*/ 544 w 1104"/>
              <a:gd name="T67" fmla="*/ 366 h 3619"/>
              <a:gd name="T68" fmla="*/ 752 w 1104"/>
              <a:gd name="T69" fmla="*/ 54 h 3619"/>
              <a:gd name="T70" fmla="*/ 808 w 1104"/>
              <a:gd name="T71" fmla="*/ 470 h 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4" h="3619">
                <a:moveTo>
                  <a:pt x="808" y="470"/>
                </a:moveTo>
                <a:cubicBezTo>
                  <a:pt x="836" y="580"/>
                  <a:pt x="1002" y="552"/>
                  <a:pt x="1088" y="605"/>
                </a:cubicBezTo>
                <a:cubicBezTo>
                  <a:pt x="1104" y="844"/>
                  <a:pt x="1083" y="1150"/>
                  <a:pt x="944" y="1253"/>
                </a:cubicBezTo>
                <a:cubicBezTo>
                  <a:pt x="973" y="1348"/>
                  <a:pt x="975" y="1472"/>
                  <a:pt x="1008" y="1581"/>
                </a:cubicBezTo>
                <a:cubicBezTo>
                  <a:pt x="1007" y="1609"/>
                  <a:pt x="972" y="1604"/>
                  <a:pt x="952" y="1613"/>
                </a:cubicBezTo>
                <a:cubicBezTo>
                  <a:pt x="1032" y="1897"/>
                  <a:pt x="925" y="2221"/>
                  <a:pt x="928" y="2524"/>
                </a:cubicBezTo>
                <a:cubicBezTo>
                  <a:pt x="929" y="2625"/>
                  <a:pt x="964" y="2723"/>
                  <a:pt x="960" y="2828"/>
                </a:cubicBezTo>
                <a:cubicBezTo>
                  <a:pt x="955" y="2926"/>
                  <a:pt x="933" y="3030"/>
                  <a:pt x="936" y="3124"/>
                </a:cubicBezTo>
                <a:cubicBezTo>
                  <a:pt x="943" y="3322"/>
                  <a:pt x="1073" y="3452"/>
                  <a:pt x="1080" y="3619"/>
                </a:cubicBezTo>
                <a:cubicBezTo>
                  <a:pt x="1007" y="3617"/>
                  <a:pt x="960" y="3589"/>
                  <a:pt x="912" y="3563"/>
                </a:cubicBezTo>
                <a:cubicBezTo>
                  <a:pt x="857" y="3434"/>
                  <a:pt x="802" y="3362"/>
                  <a:pt x="800" y="3260"/>
                </a:cubicBezTo>
                <a:cubicBezTo>
                  <a:pt x="799" y="3225"/>
                  <a:pt x="828" y="3200"/>
                  <a:pt x="832" y="3164"/>
                </a:cubicBezTo>
                <a:cubicBezTo>
                  <a:pt x="844" y="3039"/>
                  <a:pt x="752" y="2890"/>
                  <a:pt x="744" y="2740"/>
                </a:cubicBezTo>
                <a:cubicBezTo>
                  <a:pt x="740" y="2670"/>
                  <a:pt x="768" y="2614"/>
                  <a:pt x="744" y="2540"/>
                </a:cubicBezTo>
                <a:cubicBezTo>
                  <a:pt x="727" y="2520"/>
                  <a:pt x="685" y="2524"/>
                  <a:pt x="648" y="2524"/>
                </a:cubicBezTo>
                <a:cubicBezTo>
                  <a:pt x="717" y="2682"/>
                  <a:pt x="640" y="2895"/>
                  <a:pt x="672" y="3060"/>
                </a:cubicBezTo>
                <a:cubicBezTo>
                  <a:pt x="680" y="3099"/>
                  <a:pt x="719" y="3133"/>
                  <a:pt x="720" y="3172"/>
                </a:cubicBezTo>
                <a:cubicBezTo>
                  <a:pt x="722" y="3242"/>
                  <a:pt x="640" y="3360"/>
                  <a:pt x="648" y="3451"/>
                </a:cubicBezTo>
                <a:cubicBezTo>
                  <a:pt x="622" y="3490"/>
                  <a:pt x="559" y="3523"/>
                  <a:pt x="504" y="3507"/>
                </a:cubicBezTo>
                <a:cubicBezTo>
                  <a:pt x="461" y="3378"/>
                  <a:pt x="562" y="3304"/>
                  <a:pt x="576" y="3204"/>
                </a:cubicBezTo>
                <a:cubicBezTo>
                  <a:pt x="608" y="2970"/>
                  <a:pt x="428" y="2773"/>
                  <a:pt x="472" y="2508"/>
                </a:cubicBezTo>
                <a:cubicBezTo>
                  <a:pt x="438" y="2484"/>
                  <a:pt x="378" y="2484"/>
                  <a:pt x="344" y="2460"/>
                </a:cubicBezTo>
                <a:cubicBezTo>
                  <a:pt x="351" y="2048"/>
                  <a:pt x="254" y="1630"/>
                  <a:pt x="368" y="1309"/>
                </a:cubicBezTo>
                <a:cubicBezTo>
                  <a:pt x="339" y="1303"/>
                  <a:pt x="296" y="1301"/>
                  <a:pt x="272" y="1277"/>
                </a:cubicBezTo>
                <a:cubicBezTo>
                  <a:pt x="249" y="1254"/>
                  <a:pt x="263" y="1226"/>
                  <a:pt x="248" y="1197"/>
                </a:cubicBezTo>
                <a:cubicBezTo>
                  <a:pt x="194" y="1094"/>
                  <a:pt x="55" y="1046"/>
                  <a:pt x="0" y="941"/>
                </a:cubicBezTo>
                <a:cubicBezTo>
                  <a:pt x="102" y="920"/>
                  <a:pt x="199" y="894"/>
                  <a:pt x="304" y="877"/>
                </a:cubicBezTo>
                <a:cubicBezTo>
                  <a:pt x="325" y="810"/>
                  <a:pt x="343" y="740"/>
                  <a:pt x="368" y="677"/>
                </a:cubicBezTo>
                <a:cubicBezTo>
                  <a:pt x="443" y="638"/>
                  <a:pt x="568" y="606"/>
                  <a:pt x="600" y="549"/>
                </a:cubicBezTo>
                <a:cubicBezTo>
                  <a:pt x="572" y="641"/>
                  <a:pt x="565" y="788"/>
                  <a:pt x="600" y="877"/>
                </a:cubicBezTo>
                <a:cubicBezTo>
                  <a:pt x="650" y="823"/>
                  <a:pt x="653" y="750"/>
                  <a:pt x="688" y="693"/>
                </a:cubicBezTo>
                <a:cubicBezTo>
                  <a:pt x="727" y="630"/>
                  <a:pt x="812" y="591"/>
                  <a:pt x="816" y="501"/>
                </a:cubicBezTo>
                <a:cubicBezTo>
                  <a:pt x="743" y="546"/>
                  <a:pt x="649" y="639"/>
                  <a:pt x="632" y="765"/>
                </a:cubicBezTo>
                <a:cubicBezTo>
                  <a:pt x="618" y="623"/>
                  <a:pt x="647" y="409"/>
                  <a:pt x="544" y="366"/>
                </a:cubicBezTo>
                <a:cubicBezTo>
                  <a:pt x="510" y="180"/>
                  <a:pt x="602" y="0"/>
                  <a:pt x="752" y="54"/>
                </a:cubicBezTo>
                <a:cubicBezTo>
                  <a:pt x="877" y="99"/>
                  <a:pt x="872" y="349"/>
                  <a:pt x="808" y="4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IN" sz="2800" b="1"/>
          </a:p>
        </p:txBody>
      </p:sp>
      <p:grpSp>
        <p:nvGrpSpPr>
          <p:cNvPr id="27" name="Group 6"/>
          <p:cNvGrpSpPr>
            <a:grpSpLocks noChangeAspect="1"/>
          </p:cNvGrpSpPr>
          <p:nvPr/>
        </p:nvGrpSpPr>
        <p:grpSpPr bwMode="auto">
          <a:xfrm flipH="1">
            <a:off x="4419600" y="1295400"/>
            <a:ext cx="457200" cy="1837179"/>
            <a:chOff x="3284" y="1031"/>
            <a:chExt cx="382" cy="1535"/>
          </a:xfrm>
        </p:grpSpPr>
        <p:sp>
          <p:nvSpPr>
            <p:cNvPr id="28" name="Freeform 7"/>
            <p:cNvSpPr>
              <a:spLocks/>
            </p:cNvSpPr>
            <p:nvPr/>
          </p:nvSpPr>
          <p:spPr bwMode="auto">
            <a:xfrm>
              <a:off x="3427" y="1031"/>
              <a:ext cx="134" cy="280"/>
            </a:xfrm>
            <a:custGeom>
              <a:avLst/>
              <a:gdLst>
                <a:gd name="T0" fmla="*/ 170 w 468"/>
                <a:gd name="T1" fmla="*/ 20 h 978"/>
                <a:gd name="T2" fmla="*/ 277 w 468"/>
                <a:gd name="T3" fmla="*/ 20 h 978"/>
                <a:gd name="T4" fmla="*/ 454 w 468"/>
                <a:gd name="T5" fmla="*/ 446 h 978"/>
                <a:gd name="T6" fmla="*/ 407 w 468"/>
                <a:gd name="T7" fmla="*/ 493 h 978"/>
                <a:gd name="T8" fmla="*/ 383 w 468"/>
                <a:gd name="T9" fmla="*/ 671 h 978"/>
                <a:gd name="T10" fmla="*/ 147 w 468"/>
                <a:gd name="T11" fmla="*/ 978 h 978"/>
                <a:gd name="T12" fmla="*/ 5 w 468"/>
                <a:gd name="T13" fmla="*/ 493 h 978"/>
                <a:gd name="T14" fmla="*/ 170 w 468"/>
                <a:gd name="T15" fmla="*/ 20 h 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978">
                  <a:moveTo>
                    <a:pt x="170" y="20"/>
                  </a:moveTo>
                  <a:cubicBezTo>
                    <a:pt x="206" y="20"/>
                    <a:pt x="241" y="0"/>
                    <a:pt x="277" y="20"/>
                  </a:cubicBezTo>
                  <a:cubicBezTo>
                    <a:pt x="441" y="70"/>
                    <a:pt x="468" y="279"/>
                    <a:pt x="454" y="446"/>
                  </a:cubicBezTo>
                  <a:cubicBezTo>
                    <a:pt x="457" y="495"/>
                    <a:pt x="414" y="481"/>
                    <a:pt x="407" y="493"/>
                  </a:cubicBezTo>
                  <a:cubicBezTo>
                    <a:pt x="393" y="546"/>
                    <a:pt x="377" y="597"/>
                    <a:pt x="383" y="671"/>
                  </a:cubicBezTo>
                  <a:cubicBezTo>
                    <a:pt x="295" y="764"/>
                    <a:pt x="176" y="826"/>
                    <a:pt x="147" y="978"/>
                  </a:cubicBezTo>
                  <a:cubicBezTo>
                    <a:pt x="130" y="786"/>
                    <a:pt x="136" y="571"/>
                    <a:pt x="5" y="493"/>
                  </a:cubicBezTo>
                  <a:cubicBezTo>
                    <a:pt x="0" y="279"/>
                    <a:pt x="3" y="77"/>
                    <a:pt x="170" y="2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800" b="1"/>
            </a:p>
          </p:txBody>
        </p:sp>
        <p:sp>
          <p:nvSpPr>
            <p:cNvPr id="29" name="Freeform 8"/>
            <p:cNvSpPr>
              <a:spLocks/>
            </p:cNvSpPr>
            <p:nvPr/>
          </p:nvSpPr>
          <p:spPr bwMode="auto">
            <a:xfrm>
              <a:off x="3284" y="1216"/>
              <a:ext cx="382" cy="1350"/>
            </a:xfrm>
            <a:custGeom>
              <a:avLst/>
              <a:gdLst>
                <a:gd name="T0" fmla="*/ 301 w 1330"/>
                <a:gd name="T1" fmla="*/ 284 h 4698"/>
                <a:gd name="T2" fmla="*/ 573 w 1330"/>
                <a:gd name="T3" fmla="*/ 130 h 4698"/>
                <a:gd name="T4" fmla="*/ 561 w 1330"/>
                <a:gd name="T5" fmla="*/ 580 h 4698"/>
                <a:gd name="T6" fmla="*/ 916 w 1330"/>
                <a:gd name="T7" fmla="*/ 0 h 4698"/>
                <a:gd name="T8" fmla="*/ 1283 w 1330"/>
                <a:gd name="T9" fmla="*/ 130 h 4698"/>
                <a:gd name="T10" fmla="*/ 1129 w 1330"/>
                <a:gd name="T11" fmla="*/ 805 h 4698"/>
                <a:gd name="T12" fmla="*/ 1176 w 1330"/>
                <a:gd name="T13" fmla="*/ 947 h 4698"/>
                <a:gd name="T14" fmla="*/ 1117 w 1330"/>
                <a:gd name="T15" fmla="*/ 1018 h 4698"/>
                <a:gd name="T16" fmla="*/ 1058 w 1330"/>
                <a:gd name="T17" fmla="*/ 982 h 4698"/>
                <a:gd name="T18" fmla="*/ 1164 w 1330"/>
                <a:gd name="T19" fmla="*/ 1609 h 4698"/>
                <a:gd name="T20" fmla="*/ 1058 w 1330"/>
                <a:gd name="T21" fmla="*/ 1633 h 4698"/>
                <a:gd name="T22" fmla="*/ 857 w 1330"/>
                <a:gd name="T23" fmla="*/ 3018 h 4698"/>
                <a:gd name="T24" fmla="*/ 821 w 1330"/>
                <a:gd name="T25" fmla="*/ 3929 h 4698"/>
                <a:gd name="T26" fmla="*/ 951 w 1330"/>
                <a:gd name="T27" fmla="*/ 4544 h 4698"/>
                <a:gd name="T28" fmla="*/ 833 w 1330"/>
                <a:gd name="T29" fmla="*/ 4675 h 4698"/>
                <a:gd name="T30" fmla="*/ 679 w 1330"/>
                <a:gd name="T31" fmla="*/ 4260 h 4698"/>
                <a:gd name="T32" fmla="*/ 620 w 1330"/>
                <a:gd name="T33" fmla="*/ 4391 h 4698"/>
                <a:gd name="T34" fmla="*/ 372 w 1330"/>
                <a:gd name="T35" fmla="*/ 4414 h 4698"/>
                <a:gd name="T36" fmla="*/ 573 w 1330"/>
                <a:gd name="T37" fmla="*/ 4012 h 4698"/>
                <a:gd name="T38" fmla="*/ 443 w 1330"/>
                <a:gd name="T39" fmla="*/ 2994 h 4698"/>
                <a:gd name="T40" fmla="*/ 312 w 1330"/>
                <a:gd name="T41" fmla="*/ 2899 h 4698"/>
                <a:gd name="T42" fmla="*/ 194 w 1330"/>
                <a:gd name="T43" fmla="*/ 1751 h 4698"/>
                <a:gd name="T44" fmla="*/ 182 w 1330"/>
                <a:gd name="T45" fmla="*/ 1609 h 4698"/>
                <a:gd name="T46" fmla="*/ 312 w 1330"/>
                <a:gd name="T47" fmla="*/ 994 h 4698"/>
                <a:gd name="T48" fmla="*/ 16 w 1330"/>
                <a:gd name="T49" fmla="*/ 793 h 4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0" h="4698">
                  <a:moveTo>
                    <a:pt x="301" y="284"/>
                  </a:moveTo>
                  <a:cubicBezTo>
                    <a:pt x="380" y="222"/>
                    <a:pt x="557" y="256"/>
                    <a:pt x="573" y="130"/>
                  </a:cubicBezTo>
                  <a:cubicBezTo>
                    <a:pt x="591" y="264"/>
                    <a:pt x="529" y="425"/>
                    <a:pt x="561" y="580"/>
                  </a:cubicBezTo>
                  <a:cubicBezTo>
                    <a:pt x="595" y="302"/>
                    <a:pt x="824" y="219"/>
                    <a:pt x="916" y="0"/>
                  </a:cubicBezTo>
                  <a:cubicBezTo>
                    <a:pt x="971" y="137"/>
                    <a:pt x="1159" y="69"/>
                    <a:pt x="1283" y="130"/>
                  </a:cubicBezTo>
                  <a:cubicBezTo>
                    <a:pt x="1330" y="372"/>
                    <a:pt x="1224" y="630"/>
                    <a:pt x="1129" y="805"/>
                  </a:cubicBezTo>
                  <a:cubicBezTo>
                    <a:pt x="1137" y="852"/>
                    <a:pt x="1193" y="914"/>
                    <a:pt x="1176" y="947"/>
                  </a:cubicBezTo>
                  <a:cubicBezTo>
                    <a:pt x="1090" y="884"/>
                    <a:pt x="1150" y="945"/>
                    <a:pt x="1117" y="1018"/>
                  </a:cubicBezTo>
                  <a:cubicBezTo>
                    <a:pt x="1073" y="1030"/>
                    <a:pt x="1079" y="993"/>
                    <a:pt x="1058" y="982"/>
                  </a:cubicBezTo>
                  <a:cubicBezTo>
                    <a:pt x="1069" y="1169"/>
                    <a:pt x="1150" y="1386"/>
                    <a:pt x="1164" y="1609"/>
                  </a:cubicBezTo>
                  <a:cubicBezTo>
                    <a:pt x="1124" y="1612"/>
                    <a:pt x="1108" y="1639"/>
                    <a:pt x="1058" y="1633"/>
                  </a:cubicBezTo>
                  <a:cubicBezTo>
                    <a:pt x="1086" y="2144"/>
                    <a:pt x="904" y="2543"/>
                    <a:pt x="857" y="3018"/>
                  </a:cubicBezTo>
                  <a:cubicBezTo>
                    <a:pt x="991" y="3244"/>
                    <a:pt x="816" y="3576"/>
                    <a:pt x="821" y="3929"/>
                  </a:cubicBezTo>
                  <a:cubicBezTo>
                    <a:pt x="824" y="4140"/>
                    <a:pt x="995" y="4343"/>
                    <a:pt x="951" y="4544"/>
                  </a:cubicBezTo>
                  <a:cubicBezTo>
                    <a:pt x="947" y="4567"/>
                    <a:pt x="879" y="4669"/>
                    <a:pt x="833" y="4675"/>
                  </a:cubicBezTo>
                  <a:cubicBezTo>
                    <a:pt x="635" y="4698"/>
                    <a:pt x="715" y="4426"/>
                    <a:pt x="679" y="4260"/>
                  </a:cubicBezTo>
                  <a:cubicBezTo>
                    <a:pt x="652" y="4296"/>
                    <a:pt x="645" y="4352"/>
                    <a:pt x="620" y="4391"/>
                  </a:cubicBezTo>
                  <a:cubicBezTo>
                    <a:pt x="546" y="4402"/>
                    <a:pt x="438" y="4470"/>
                    <a:pt x="372" y="4414"/>
                  </a:cubicBezTo>
                  <a:cubicBezTo>
                    <a:pt x="396" y="4230"/>
                    <a:pt x="545" y="4178"/>
                    <a:pt x="573" y="4012"/>
                  </a:cubicBezTo>
                  <a:cubicBezTo>
                    <a:pt x="631" y="3663"/>
                    <a:pt x="376" y="3346"/>
                    <a:pt x="443" y="2994"/>
                  </a:cubicBezTo>
                  <a:cubicBezTo>
                    <a:pt x="408" y="2954"/>
                    <a:pt x="349" y="2937"/>
                    <a:pt x="312" y="2899"/>
                  </a:cubicBezTo>
                  <a:cubicBezTo>
                    <a:pt x="344" y="2487"/>
                    <a:pt x="157" y="2116"/>
                    <a:pt x="194" y="1751"/>
                  </a:cubicBezTo>
                  <a:cubicBezTo>
                    <a:pt x="199" y="1702"/>
                    <a:pt x="180" y="1653"/>
                    <a:pt x="182" y="1609"/>
                  </a:cubicBezTo>
                  <a:cubicBezTo>
                    <a:pt x="194" y="1399"/>
                    <a:pt x="294" y="1213"/>
                    <a:pt x="312" y="994"/>
                  </a:cubicBezTo>
                  <a:cubicBezTo>
                    <a:pt x="175" y="1066"/>
                    <a:pt x="0" y="999"/>
                    <a:pt x="16" y="79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800" b="1"/>
            </a:p>
          </p:txBody>
        </p:sp>
      </p:grpSp>
      <p:sp>
        <p:nvSpPr>
          <p:cNvPr id="30" name="Freeform 19"/>
          <p:cNvSpPr>
            <a:spLocks/>
          </p:cNvSpPr>
          <p:nvPr/>
        </p:nvSpPr>
        <p:spPr bwMode="auto">
          <a:xfrm>
            <a:off x="6248400" y="2057400"/>
            <a:ext cx="762000" cy="2035175"/>
          </a:xfrm>
          <a:custGeom>
            <a:avLst/>
            <a:gdLst>
              <a:gd name="T0" fmla="*/ 0 w 1120"/>
              <a:gd name="T1" fmla="*/ 580 h 3028"/>
              <a:gd name="T2" fmla="*/ 352 w 1120"/>
              <a:gd name="T3" fmla="*/ 452 h 3028"/>
              <a:gd name="T4" fmla="*/ 416 w 1120"/>
              <a:gd name="T5" fmla="*/ 684 h 3028"/>
              <a:gd name="T6" fmla="*/ 536 w 1120"/>
              <a:gd name="T7" fmla="*/ 868 h 3028"/>
              <a:gd name="T8" fmla="*/ 712 w 1120"/>
              <a:gd name="T9" fmla="*/ 524 h 3028"/>
              <a:gd name="T10" fmla="*/ 656 w 1120"/>
              <a:gd name="T11" fmla="*/ 708 h 3028"/>
              <a:gd name="T12" fmla="*/ 840 w 1120"/>
              <a:gd name="T13" fmla="*/ 420 h 3028"/>
              <a:gd name="T14" fmla="*/ 736 w 1120"/>
              <a:gd name="T15" fmla="*/ 524 h 3028"/>
              <a:gd name="T16" fmla="*/ 624 w 1120"/>
              <a:gd name="T17" fmla="*/ 300 h 3028"/>
              <a:gd name="T18" fmla="*/ 632 w 1120"/>
              <a:gd name="T19" fmla="*/ 117 h 3028"/>
              <a:gd name="T20" fmla="*/ 912 w 1120"/>
              <a:gd name="T21" fmla="*/ 141 h 3028"/>
              <a:gd name="T22" fmla="*/ 864 w 1120"/>
              <a:gd name="T23" fmla="*/ 380 h 3028"/>
              <a:gd name="T24" fmla="*/ 984 w 1120"/>
              <a:gd name="T25" fmla="*/ 500 h 3028"/>
              <a:gd name="T26" fmla="*/ 888 w 1120"/>
              <a:gd name="T27" fmla="*/ 1108 h 3028"/>
              <a:gd name="T28" fmla="*/ 960 w 1120"/>
              <a:gd name="T29" fmla="*/ 1364 h 3028"/>
              <a:gd name="T30" fmla="*/ 928 w 1120"/>
              <a:gd name="T31" fmla="*/ 1628 h 3028"/>
              <a:gd name="T32" fmla="*/ 968 w 1120"/>
              <a:gd name="T33" fmla="*/ 2147 h 3028"/>
              <a:gd name="T34" fmla="*/ 920 w 1120"/>
              <a:gd name="T35" fmla="*/ 2179 h 3028"/>
              <a:gd name="T36" fmla="*/ 904 w 1120"/>
              <a:gd name="T37" fmla="*/ 2667 h 3028"/>
              <a:gd name="T38" fmla="*/ 968 w 1120"/>
              <a:gd name="T39" fmla="*/ 2779 h 3028"/>
              <a:gd name="T40" fmla="*/ 920 w 1120"/>
              <a:gd name="T41" fmla="*/ 2963 h 3028"/>
              <a:gd name="T42" fmla="*/ 912 w 1120"/>
              <a:gd name="T43" fmla="*/ 2867 h 3028"/>
              <a:gd name="T44" fmla="*/ 800 w 1120"/>
              <a:gd name="T45" fmla="*/ 3003 h 3028"/>
              <a:gd name="T46" fmla="*/ 600 w 1120"/>
              <a:gd name="T47" fmla="*/ 2979 h 3028"/>
              <a:gd name="T48" fmla="*/ 728 w 1120"/>
              <a:gd name="T49" fmla="*/ 2875 h 3028"/>
              <a:gd name="T50" fmla="*/ 744 w 1120"/>
              <a:gd name="T51" fmla="*/ 2147 h 3028"/>
              <a:gd name="T52" fmla="*/ 560 w 1120"/>
              <a:gd name="T53" fmla="*/ 2123 h 3028"/>
              <a:gd name="T54" fmla="*/ 472 w 1120"/>
              <a:gd name="T55" fmla="*/ 2603 h 3028"/>
              <a:gd name="T56" fmla="*/ 520 w 1120"/>
              <a:gd name="T57" fmla="*/ 2699 h 3028"/>
              <a:gd name="T58" fmla="*/ 480 w 1120"/>
              <a:gd name="T59" fmla="*/ 2867 h 3028"/>
              <a:gd name="T60" fmla="*/ 448 w 1120"/>
              <a:gd name="T61" fmla="*/ 2755 h 3028"/>
              <a:gd name="T62" fmla="*/ 160 w 1120"/>
              <a:gd name="T63" fmla="*/ 2859 h 3028"/>
              <a:gd name="T64" fmla="*/ 288 w 1120"/>
              <a:gd name="T65" fmla="*/ 2787 h 3028"/>
              <a:gd name="T66" fmla="*/ 544 w 1120"/>
              <a:gd name="T67" fmla="*/ 1420 h 3028"/>
              <a:gd name="T68" fmla="*/ 496 w 1120"/>
              <a:gd name="T69" fmla="*/ 1404 h 3028"/>
              <a:gd name="T70" fmla="*/ 520 w 1120"/>
              <a:gd name="T71" fmla="*/ 1124 h 3028"/>
              <a:gd name="T72" fmla="*/ 408 w 1120"/>
              <a:gd name="T73" fmla="*/ 1132 h 3028"/>
              <a:gd name="T74" fmla="*/ 400 w 1120"/>
              <a:gd name="T75" fmla="*/ 1028 h 3028"/>
              <a:gd name="T76" fmla="*/ 112 w 1120"/>
              <a:gd name="T77" fmla="*/ 948 h 3028"/>
              <a:gd name="T78" fmla="*/ 0 w 1120"/>
              <a:gd name="T79" fmla="*/ 596 h 3028"/>
              <a:gd name="T80" fmla="*/ 0 w 1120"/>
              <a:gd name="T81" fmla="*/ 58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0" h="3028">
                <a:moveTo>
                  <a:pt x="0" y="580"/>
                </a:moveTo>
                <a:cubicBezTo>
                  <a:pt x="119" y="539"/>
                  <a:pt x="228" y="488"/>
                  <a:pt x="352" y="452"/>
                </a:cubicBezTo>
                <a:cubicBezTo>
                  <a:pt x="371" y="520"/>
                  <a:pt x="393" y="605"/>
                  <a:pt x="416" y="684"/>
                </a:cubicBezTo>
                <a:cubicBezTo>
                  <a:pt x="437" y="759"/>
                  <a:pt x="439" y="865"/>
                  <a:pt x="536" y="868"/>
                </a:cubicBezTo>
                <a:cubicBezTo>
                  <a:pt x="472" y="691"/>
                  <a:pt x="647" y="597"/>
                  <a:pt x="712" y="524"/>
                </a:cubicBezTo>
                <a:cubicBezTo>
                  <a:pt x="693" y="580"/>
                  <a:pt x="632" y="637"/>
                  <a:pt x="656" y="708"/>
                </a:cubicBezTo>
                <a:cubicBezTo>
                  <a:pt x="683" y="583"/>
                  <a:pt x="807" y="513"/>
                  <a:pt x="840" y="420"/>
                </a:cubicBezTo>
                <a:cubicBezTo>
                  <a:pt x="809" y="453"/>
                  <a:pt x="761" y="512"/>
                  <a:pt x="736" y="524"/>
                </a:cubicBezTo>
                <a:cubicBezTo>
                  <a:pt x="725" y="428"/>
                  <a:pt x="633" y="396"/>
                  <a:pt x="624" y="300"/>
                </a:cubicBezTo>
                <a:cubicBezTo>
                  <a:pt x="619" y="243"/>
                  <a:pt x="652" y="189"/>
                  <a:pt x="632" y="117"/>
                </a:cubicBezTo>
                <a:cubicBezTo>
                  <a:pt x="708" y="0"/>
                  <a:pt x="873" y="31"/>
                  <a:pt x="912" y="141"/>
                </a:cubicBezTo>
                <a:cubicBezTo>
                  <a:pt x="952" y="253"/>
                  <a:pt x="904" y="319"/>
                  <a:pt x="864" y="380"/>
                </a:cubicBezTo>
                <a:cubicBezTo>
                  <a:pt x="884" y="454"/>
                  <a:pt x="948" y="457"/>
                  <a:pt x="984" y="500"/>
                </a:cubicBezTo>
                <a:cubicBezTo>
                  <a:pt x="1120" y="666"/>
                  <a:pt x="888" y="924"/>
                  <a:pt x="888" y="1108"/>
                </a:cubicBezTo>
                <a:cubicBezTo>
                  <a:pt x="904" y="1196"/>
                  <a:pt x="948" y="1270"/>
                  <a:pt x="960" y="1364"/>
                </a:cubicBezTo>
                <a:cubicBezTo>
                  <a:pt x="971" y="1455"/>
                  <a:pt x="940" y="1529"/>
                  <a:pt x="928" y="1628"/>
                </a:cubicBezTo>
                <a:cubicBezTo>
                  <a:pt x="906" y="1798"/>
                  <a:pt x="964" y="1972"/>
                  <a:pt x="968" y="2147"/>
                </a:cubicBezTo>
                <a:cubicBezTo>
                  <a:pt x="973" y="2179"/>
                  <a:pt x="912" y="2145"/>
                  <a:pt x="920" y="2179"/>
                </a:cubicBezTo>
                <a:cubicBezTo>
                  <a:pt x="1020" y="2324"/>
                  <a:pt x="878" y="2525"/>
                  <a:pt x="904" y="2667"/>
                </a:cubicBezTo>
                <a:cubicBezTo>
                  <a:pt x="912" y="2714"/>
                  <a:pt x="963" y="2730"/>
                  <a:pt x="968" y="2779"/>
                </a:cubicBezTo>
                <a:cubicBezTo>
                  <a:pt x="936" y="2824"/>
                  <a:pt x="929" y="2894"/>
                  <a:pt x="920" y="2963"/>
                </a:cubicBezTo>
                <a:cubicBezTo>
                  <a:pt x="904" y="2943"/>
                  <a:pt x="915" y="2898"/>
                  <a:pt x="912" y="2867"/>
                </a:cubicBezTo>
                <a:cubicBezTo>
                  <a:pt x="848" y="2886"/>
                  <a:pt x="844" y="2965"/>
                  <a:pt x="800" y="3003"/>
                </a:cubicBezTo>
                <a:cubicBezTo>
                  <a:pt x="736" y="2991"/>
                  <a:pt x="626" y="3028"/>
                  <a:pt x="600" y="2979"/>
                </a:cubicBezTo>
                <a:cubicBezTo>
                  <a:pt x="629" y="2917"/>
                  <a:pt x="693" y="2930"/>
                  <a:pt x="728" y="2875"/>
                </a:cubicBezTo>
                <a:cubicBezTo>
                  <a:pt x="838" y="2701"/>
                  <a:pt x="753" y="2373"/>
                  <a:pt x="744" y="2147"/>
                </a:cubicBezTo>
                <a:cubicBezTo>
                  <a:pt x="686" y="2136"/>
                  <a:pt x="621" y="2131"/>
                  <a:pt x="560" y="2123"/>
                </a:cubicBezTo>
                <a:cubicBezTo>
                  <a:pt x="591" y="2343"/>
                  <a:pt x="499" y="2440"/>
                  <a:pt x="472" y="2603"/>
                </a:cubicBezTo>
                <a:cubicBezTo>
                  <a:pt x="457" y="2634"/>
                  <a:pt x="527" y="2649"/>
                  <a:pt x="520" y="2699"/>
                </a:cubicBezTo>
                <a:cubicBezTo>
                  <a:pt x="486" y="2734"/>
                  <a:pt x="493" y="2810"/>
                  <a:pt x="480" y="2867"/>
                </a:cubicBezTo>
                <a:cubicBezTo>
                  <a:pt x="458" y="2840"/>
                  <a:pt x="491" y="2760"/>
                  <a:pt x="448" y="2755"/>
                </a:cubicBezTo>
                <a:cubicBezTo>
                  <a:pt x="394" y="2820"/>
                  <a:pt x="290" y="2946"/>
                  <a:pt x="160" y="2859"/>
                </a:cubicBezTo>
                <a:cubicBezTo>
                  <a:pt x="180" y="2812"/>
                  <a:pt x="258" y="2823"/>
                  <a:pt x="288" y="2787"/>
                </a:cubicBezTo>
                <a:cubicBezTo>
                  <a:pt x="436" y="2378"/>
                  <a:pt x="359" y="1792"/>
                  <a:pt x="544" y="1420"/>
                </a:cubicBezTo>
                <a:cubicBezTo>
                  <a:pt x="538" y="1400"/>
                  <a:pt x="495" y="1442"/>
                  <a:pt x="496" y="1404"/>
                </a:cubicBezTo>
                <a:cubicBezTo>
                  <a:pt x="487" y="1294"/>
                  <a:pt x="517" y="1222"/>
                  <a:pt x="520" y="1124"/>
                </a:cubicBezTo>
                <a:cubicBezTo>
                  <a:pt x="476" y="1120"/>
                  <a:pt x="454" y="1138"/>
                  <a:pt x="408" y="1132"/>
                </a:cubicBezTo>
                <a:cubicBezTo>
                  <a:pt x="413" y="1090"/>
                  <a:pt x="394" y="1071"/>
                  <a:pt x="400" y="1028"/>
                </a:cubicBezTo>
                <a:cubicBezTo>
                  <a:pt x="308" y="997"/>
                  <a:pt x="200" y="983"/>
                  <a:pt x="112" y="948"/>
                </a:cubicBezTo>
                <a:cubicBezTo>
                  <a:pt x="74" y="832"/>
                  <a:pt x="44" y="707"/>
                  <a:pt x="0" y="596"/>
                </a:cubicBezTo>
                <a:cubicBezTo>
                  <a:pt x="0" y="591"/>
                  <a:pt x="0" y="586"/>
                  <a:pt x="0" y="58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800" b="1"/>
          </a:p>
        </p:txBody>
      </p:sp>
    </p:spTree>
    <p:extLst>
      <p:ext uri="{BB962C8B-B14F-4D97-AF65-F5344CB8AC3E}">
        <p14:creationId xmlns:p14="http://schemas.microsoft.com/office/powerpoint/2010/main" xmlns="" val="2036216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Nivelet</a:t>
            </a:r>
            <a:r>
              <a:rPr lang="en-US" dirty="0" smtClean="0"/>
              <a:t> e </a:t>
            </a:r>
            <a:r>
              <a:rPr lang="en-US" dirty="0" err="1" smtClean="0"/>
              <a:t>zhvillimit</a:t>
            </a:r>
            <a:r>
              <a:rPr lang="en-US" dirty="0" smtClean="0"/>
              <a:t> </a:t>
            </a:r>
            <a:r>
              <a:rPr lang="en-US" dirty="0" err="1" smtClean="0"/>
              <a:t>të</a:t>
            </a:r>
            <a:r>
              <a:rPr lang="en-US" dirty="0" smtClean="0"/>
              <a:t> </a:t>
            </a:r>
            <a:r>
              <a:rPr lang="en-US" dirty="0" err="1" smtClean="0"/>
              <a:t>vlerave</a:t>
            </a:r>
            <a:r>
              <a:rPr lang="en-US" dirty="0" smtClean="0"/>
              <a:t> </a:t>
            </a:r>
            <a:r>
              <a:rPr lang="en-US" dirty="0" err="1" smtClean="0"/>
              <a:t>etike</a:t>
            </a:r>
            <a:endParaRPr lang="en-US" dirty="0"/>
          </a:p>
        </p:txBody>
      </p:sp>
      <p:sp>
        <p:nvSpPr>
          <p:cNvPr id="3" name="Footer Placeholder 2"/>
          <p:cNvSpPr>
            <a:spLocks noGrp="1"/>
          </p:cNvSpPr>
          <p:nvPr>
            <p:ph type="ftr" sz="quarter" idx="11"/>
          </p:nvPr>
        </p:nvSpPr>
        <p:spPr/>
        <p:txBody>
          <a:bodyPr/>
          <a:lstStyle/>
          <a:p>
            <a:endParaRPr lang="en-US" dirty="0"/>
          </a:p>
        </p:txBody>
      </p:sp>
      <p:grpSp>
        <p:nvGrpSpPr>
          <p:cNvPr id="15" name="Group 14"/>
          <p:cNvGrpSpPr/>
          <p:nvPr/>
        </p:nvGrpSpPr>
        <p:grpSpPr>
          <a:xfrm>
            <a:off x="152400" y="1295400"/>
            <a:ext cx="8610600" cy="4495800"/>
            <a:chOff x="990600" y="1295400"/>
            <a:chExt cx="7772400" cy="3625905"/>
          </a:xfrm>
        </p:grpSpPr>
        <p:grpSp>
          <p:nvGrpSpPr>
            <p:cNvPr id="13" name="Group 12"/>
            <p:cNvGrpSpPr/>
            <p:nvPr/>
          </p:nvGrpSpPr>
          <p:grpSpPr>
            <a:xfrm>
              <a:off x="990600" y="1676400"/>
              <a:ext cx="7647196" cy="3244905"/>
              <a:chOff x="185394" y="820738"/>
              <a:chExt cx="5235919" cy="1941512"/>
            </a:xfrm>
          </p:grpSpPr>
          <p:sp>
            <p:nvSpPr>
              <p:cNvPr id="39943" name="Text Box 7"/>
              <p:cNvSpPr txBox="1">
                <a:spLocks noChangeArrowheads="1"/>
              </p:cNvSpPr>
              <p:nvPr/>
            </p:nvSpPr>
            <p:spPr bwMode="auto">
              <a:xfrm>
                <a:off x="277813" y="1876425"/>
                <a:ext cx="1714500" cy="885825"/>
              </a:xfrm>
              <a:prstGeom prst="rect">
                <a:avLst/>
              </a:prstGeom>
              <a:solidFill>
                <a:srgbClr val="205867"/>
              </a:solidFill>
              <a:ln w="9525">
                <a:solidFill>
                  <a:srgbClr val="205867"/>
                </a:solidFill>
                <a:miter lim="800000"/>
                <a:headEnd/>
                <a:tailEnd/>
              </a:ln>
              <a:effectLst>
                <a:outerShdw dist="91581" dir="19578596"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0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 përmbahet rregullave nga frika e dënimit. Vepron për </a:t>
                </a:r>
                <a:r>
                  <a:rPr kumimoji="0" lang="sq-AL" sz="2000" b="0" i="0" u="none" strike="noStrike" cap="none" normalizeH="0" baseline="0" dirty="0" err="1" smtClean="0">
                    <a:ln>
                      <a:noFill/>
                    </a:ln>
                    <a:solidFill>
                      <a:srgbClr val="FFFFFF"/>
                    </a:solidFill>
                    <a:effectLst/>
                    <a:latin typeface="Calibri" pitchFamily="34" charset="0"/>
                    <a:ea typeface="Times New Roman" pitchFamily="18" charset="0"/>
                    <a:cs typeface="Arial" pitchFamily="34" charset="0"/>
                  </a:rPr>
                  <a:t>interein</a:t>
                </a:r>
                <a:r>
                  <a:rPr kumimoji="0" lang="sq-AL" sz="20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e tij.</a:t>
                </a:r>
                <a:endParaRPr kumimoji="0" lang="sq-A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2" name="Text Box 6"/>
              <p:cNvSpPr txBox="1">
                <a:spLocks noChangeArrowheads="1"/>
              </p:cNvSpPr>
              <p:nvPr/>
            </p:nvSpPr>
            <p:spPr bwMode="auto">
              <a:xfrm>
                <a:off x="1992313" y="1379538"/>
                <a:ext cx="1762125" cy="1371600"/>
              </a:xfrm>
              <a:prstGeom prst="rect">
                <a:avLst/>
              </a:prstGeom>
              <a:solidFill>
                <a:srgbClr val="0F243E"/>
              </a:solidFill>
              <a:ln w="9525">
                <a:solidFill>
                  <a:srgbClr val="243F60"/>
                </a:solidFill>
                <a:miter lim="800000"/>
                <a:headEnd/>
                <a:tailEnd/>
              </a:ln>
              <a:effectLst>
                <a:outerShdw dist="91581" dir="19578596" algn="ctr" rotWithShape="0">
                  <a:srgbClr val="0F243E">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0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U përmbahet rregullave të </a:t>
                </a:r>
                <a:r>
                  <a:rPr kumimoji="0" lang="sq-AL" sz="2000" b="0" i="0" u="none"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definuara</a:t>
                </a:r>
                <a:r>
                  <a:rPr kumimoji="0" lang="sq-AL" sz="20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nga të tjerët, si familja, miqtë, kolegët dhe shoqëria.</a:t>
                </a:r>
                <a:endParaRPr kumimoji="0" lang="sq-AL" sz="3600" b="0" i="0" u="none" strike="noStrike" cap="none" normalizeH="0" baseline="0" dirty="0" smtClean="0">
                  <a:ln>
                    <a:noFill/>
                  </a:ln>
                  <a:solidFill>
                    <a:srgbClr val="FFFF00"/>
                  </a:solidFill>
                  <a:effectLst/>
                  <a:latin typeface="Arial" pitchFamily="34" charset="0"/>
                  <a:cs typeface="Arial" pitchFamily="34" charset="0"/>
                </a:endParaRPr>
              </a:p>
            </p:txBody>
          </p:sp>
          <p:sp>
            <p:nvSpPr>
              <p:cNvPr id="39941" name="Text Box 5"/>
              <p:cNvSpPr txBox="1">
                <a:spLocks noChangeArrowheads="1"/>
              </p:cNvSpPr>
              <p:nvPr/>
            </p:nvSpPr>
            <p:spPr bwMode="auto">
              <a:xfrm>
                <a:off x="3754438" y="820738"/>
                <a:ext cx="1666875" cy="1917700"/>
              </a:xfrm>
              <a:prstGeom prst="rect">
                <a:avLst/>
              </a:prstGeom>
              <a:solidFill>
                <a:srgbClr val="0070C0"/>
              </a:solidFill>
              <a:ln w="9525">
                <a:solidFill>
                  <a:srgbClr val="0070C0"/>
                </a:solidFill>
                <a:miter lim="800000"/>
                <a:headEnd/>
                <a:tailEnd/>
              </a:ln>
              <a:effectLst>
                <a:outerShdw dist="71842" dir="18900000" algn="ctr" rotWithShape="0">
                  <a:srgbClr val="0070C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000" b="0" i="0" u="none" strike="noStrike" cap="none" normalizeH="0" baseline="0" smtClean="0">
                    <a:ln>
                      <a:noFill/>
                    </a:ln>
                    <a:solidFill>
                      <a:srgbClr val="FFFFFF"/>
                    </a:solidFill>
                    <a:effectLst/>
                    <a:latin typeface="Calibri" pitchFamily="34" charset="0"/>
                    <a:ea typeface="Times New Roman" pitchFamily="18" charset="0"/>
                    <a:cs typeface="Arial" pitchFamily="34" charset="0"/>
                  </a:rPr>
                  <a:t>U përmbahet vlerave të brendshme dhe princi-peve personale.</a:t>
                </a:r>
                <a:endParaRPr kumimoji="0" lang="sq-AL" sz="1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q-AL" sz="2000" b="0" i="0" u="none" strike="noStrike" cap="none" normalizeH="0" baseline="0" smtClean="0">
                    <a:ln>
                      <a:noFill/>
                    </a:ln>
                    <a:solidFill>
                      <a:srgbClr val="FFFFFF"/>
                    </a:solidFill>
                    <a:effectLst/>
                    <a:latin typeface="Calibri" pitchFamily="34" charset="0"/>
                    <a:ea typeface="Times New Roman" pitchFamily="18" charset="0"/>
                    <a:cs typeface="Arial" pitchFamily="34" charset="0"/>
                  </a:rPr>
                  <a:t>Mund të mos respektoj urdhërat dhe ligjet që janë në kundërshtim me këto vlera dhe principe.</a:t>
                </a:r>
                <a:endParaRPr kumimoji="0" lang="sq-AL" sz="3600" b="0" i="0" u="none" strike="noStrike" cap="none" normalizeH="0" baseline="0" smtClean="0">
                  <a:ln>
                    <a:noFill/>
                  </a:ln>
                  <a:solidFill>
                    <a:schemeClr val="tx1"/>
                  </a:solidFill>
                  <a:effectLst/>
                  <a:latin typeface="Arial" pitchFamily="34" charset="0"/>
                  <a:cs typeface="Arial" pitchFamily="34" charset="0"/>
                </a:endParaRPr>
              </a:p>
            </p:txBody>
          </p:sp>
          <p:sp>
            <p:nvSpPr>
              <p:cNvPr id="39940" name="Text Box 4"/>
              <p:cNvSpPr txBox="1">
                <a:spLocks noChangeArrowheads="1"/>
              </p:cNvSpPr>
              <p:nvPr/>
            </p:nvSpPr>
            <p:spPr bwMode="auto">
              <a:xfrm>
                <a:off x="185394" y="1459033"/>
                <a:ext cx="1819275"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sq-AL" sz="2000" b="0" i="0" u="none" strike="noStrike" cap="none" normalizeH="0" baseline="0" dirty="0" smtClean="0">
                    <a:ln>
                      <a:noFill/>
                    </a:ln>
                    <a:solidFill>
                      <a:srgbClr val="215868"/>
                    </a:solidFill>
                    <a:effectLst/>
                    <a:latin typeface="Calibri" pitchFamily="34" charset="0"/>
                    <a:ea typeface="Times New Roman" pitchFamily="18" charset="0"/>
                    <a:cs typeface="Arial" pitchFamily="34" charset="0"/>
                  </a:rPr>
                  <a:t>Niveli </a:t>
                </a:r>
                <a:r>
                  <a:rPr kumimoji="0" lang="sq-AL" sz="2000" b="0" i="0" u="none" strike="noStrike" cap="none" normalizeH="0" baseline="0" dirty="0" err="1" smtClean="0">
                    <a:ln>
                      <a:noFill/>
                    </a:ln>
                    <a:solidFill>
                      <a:srgbClr val="215868"/>
                    </a:solidFill>
                    <a:effectLst/>
                    <a:latin typeface="Calibri" pitchFamily="34" charset="0"/>
                    <a:ea typeface="Times New Roman" pitchFamily="18" charset="0"/>
                    <a:cs typeface="Arial" pitchFamily="34" charset="0"/>
                  </a:rPr>
                  <a:t>parakonvencional</a:t>
                </a:r>
                <a:endParaRPr kumimoji="0" lang="sq-A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9" name="Text Box 3"/>
              <p:cNvSpPr txBox="1">
                <a:spLocks noChangeArrowheads="1"/>
              </p:cNvSpPr>
              <p:nvPr/>
            </p:nvSpPr>
            <p:spPr bwMode="auto">
              <a:xfrm>
                <a:off x="1992313" y="1122363"/>
                <a:ext cx="1819275"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sq-AL" sz="2000" b="0" i="0" u="none" strike="noStrike" cap="none" normalizeH="0" baseline="0" smtClean="0">
                    <a:ln>
                      <a:noFill/>
                    </a:ln>
                    <a:solidFill>
                      <a:srgbClr val="244061"/>
                    </a:solidFill>
                    <a:effectLst/>
                    <a:latin typeface="Calibri" pitchFamily="34" charset="0"/>
                    <a:ea typeface="Times New Roman" pitchFamily="18" charset="0"/>
                    <a:cs typeface="Arial" pitchFamily="34" charset="0"/>
                  </a:rPr>
                  <a:t>Niveli konvencional</a:t>
                </a:r>
                <a:endParaRPr kumimoji="0" lang="sq-AL"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39952" name="Text Box 16"/>
            <p:cNvSpPr txBox="1">
              <a:spLocks noChangeArrowheads="1"/>
            </p:cNvSpPr>
            <p:nvPr/>
          </p:nvSpPr>
          <p:spPr bwMode="auto">
            <a:xfrm>
              <a:off x="5715000" y="1295400"/>
              <a:ext cx="3048000" cy="304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457200" marR="0" lvl="1" indent="0" defTabSz="914400" rtl="0" eaLnBrk="1" fontAlgn="base" latinLnBrk="0" hangingPunct="1">
                <a:lnSpc>
                  <a:spcPct val="100000"/>
                </a:lnSpc>
                <a:spcBef>
                  <a:spcPct val="0"/>
                </a:spcBef>
                <a:spcAft>
                  <a:spcPct val="0"/>
                </a:spcAft>
                <a:buClr>
                  <a:srgbClr val="0070C0"/>
                </a:buClr>
                <a:buSzTx/>
                <a:tabLst/>
              </a:pPr>
              <a:r>
                <a:rPr kumimoji="0" lang="en-US" sz="1600" b="0" i="0" u="none" strike="noStrike" cap="none" normalizeH="0" baseline="0" dirty="0" err="1" smtClean="0">
                  <a:ln>
                    <a:noFill/>
                  </a:ln>
                  <a:solidFill>
                    <a:srgbClr val="0070C0"/>
                  </a:solidFill>
                  <a:effectLst/>
                  <a:latin typeface="Calibri" pitchFamily="34" charset="0"/>
                  <a:cs typeface="Arial" pitchFamily="34" charset="0"/>
                </a:rPr>
                <a:t>Niveli</a:t>
              </a:r>
              <a:r>
                <a:rPr kumimoji="0" lang="en-US" sz="1600" b="0" i="0" u="none" strike="noStrike" cap="none" normalizeH="0" baseline="0" dirty="0" smtClean="0">
                  <a:ln>
                    <a:noFill/>
                  </a:ln>
                  <a:solidFill>
                    <a:srgbClr val="0070C0"/>
                  </a:solidFill>
                  <a:effectLst/>
                  <a:latin typeface="Calibri" pitchFamily="34" charset="0"/>
                  <a:cs typeface="Arial" pitchFamily="34" charset="0"/>
                </a:rPr>
                <a:t> </a:t>
              </a:r>
              <a:r>
                <a:rPr kumimoji="0" lang="en-US" sz="1600" b="0" i="0" u="none" strike="noStrike" cap="none" normalizeH="0" baseline="0" dirty="0" err="1" smtClean="0">
                  <a:ln>
                    <a:noFill/>
                  </a:ln>
                  <a:solidFill>
                    <a:srgbClr val="0070C0"/>
                  </a:solidFill>
                  <a:effectLst/>
                  <a:latin typeface="Calibri" pitchFamily="34" charset="0"/>
                  <a:cs typeface="Arial" pitchFamily="34" charset="0"/>
                </a:rPr>
                <a:t>postkonvencional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74211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Pyetje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Flowchart: Process 3"/>
          <p:cNvSpPr/>
          <p:nvPr/>
        </p:nvSpPr>
        <p:spPr>
          <a:xfrm>
            <a:off x="304800" y="1524000"/>
            <a:ext cx="5791200" cy="4267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 </a:t>
            </a:r>
            <a:r>
              <a:rPr lang="en-US" sz="4400" b="1" dirty="0" err="1" smtClean="0">
                <a:solidFill>
                  <a:schemeClr val="tx1"/>
                </a:solidFill>
              </a:rPr>
              <a:t>është</a:t>
            </a:r>
            <a:r>
              <a:rPr lang="en-US" sz="4400" b="1" dirty="0" smtClean="0">
                <a:solidFill>
                  <a:schemeClr val="tx1"/>
                </a:solidFill>
              </a:rPr>
              <a:t> </a:t>
            </a:r>
            <a:r>
              <a:rPr lang="en-US" sz="4400" b="1" dirty="0" err="1" smtClean="0">
                <a:solidFill>
                  <a:schemeClr val="tx1"/>
                </a:solidFill>
              </a:rPr>
              <a:t>etika</a:t>
            </a:r>
            <a:r>
              <a:rPr lang="en-US" sz="4400" b="1" dirty="0" smtClean="0">
                <a:solidFill>
                  <a:schemeClr val="tx1"/>
                </a:solidFill>
              </a:rPr>
              <a:t> </a:t>
            </a:r>
            <a:r>
              <a:rPr lang="en-US" sz="4400" b="1" dirty="0" err="1" smtClean="0">
                <a:solidFill>
                  <a:schemeClr val="tx1"/>
                </a:solidFill>
              </a:rPr>
              <a:t>thjeshtë</a:t>
            </a:r>
            <a:r>
              <a:rPr lang="en-US" sz="4400" b="1" dirty="0" smtClean="0">
                <a:solidFill>
                  <a:schemeClr val="tx1"/>
                </a:solidFill>
              </a:rPr>
              <a:t> </a:t>
            </a:r>
            <a:r>
              <a:rPr lang="en-US" sz="4400" b="1" dirty="0" err="1" smtClean="0">
                <a:solidFill>
                  <a:schemeClr val="tx1"/>
                </a:solidFill>
              </a:rPr>
              <a:t>çështje</a:t>
            </a:r>
            <a:r>
              <a:rPr lang="en-US" sz="4400" b="1" dirty="0" smtClean="0">
                <a:solidFill>
                  <a:schemeClr val="tx1"/>
                </a:solidFill>
              </a:rPr>
              <a:t> e </a:t>
            </a:r>
            <a:r>
              <a:rPr lang="en-US" sz="4400" b="1" dirty="0" err="1" smtClean="0">
                <a:solidFill>
                  <a:schemeClr val="tx1"/>
                </a:solidFill>
              </a:rPr>
              <a:t>qëndrimeve</a:t>
            </a:r>
            <a:r>
              <a:rPr lang="en-US" sz="4400" b="1" dirty="0" smtClean="0">
                <a:solidFill>
                  <a:schemeClr val="tx1"/>
                </a:solidFill>
              </a:rPr>
              <a:t> </a:t>
            </a:r>
            <a:r>
              <a:rPr lang="en-US" sz="4400" b="1" dirty="0" err="1" smtClean="0">
                <a:solidFill>
                  <a:schemeClr val="tx1"/>
                </a:solidFill>
              </a:rPr>
              <a:t>dhe</a:t>
            </a:r>
            <a:r>
              <a:rPr lang="en-US" sz="4400" b="1" dirty="0" smtClean="0">
                <a:solidFill>
                  <a:schemeClr val="tx1"/>
                </a:solidFill>
              </a:rPr>
              <a:t> </a:t>
            </a:r>
            <a:r>
              <a:rPr lang="en-US" sz="4400" b="1" dirty="0" err="1" smtClean="0">
                <a:solidFill>
                  <a:schemeClr val="tx1"/>
                </a:solidFill>
              </a:rPr>
              <a:t>mendimeve</a:t>
            </a:r>
            <a:r>
              <a:rPr lang="en-US" sz="4400" b="1" dirty="0" smtClean="0">
                <a:solidFill>
                  <a:schemeClr val="tx1"/>
                </a:solidFill>
              </a:rPr>
              <a:t> </a:t>
            </a:r>
            <a:r>
              <a:rPr lang="en-US" sz="4400" b="1" dirty="0" err="1" smtClean="0">
                <a:solidFill>
                  <a:schemeClr val="tx1"/>
                </a:solidFill>
              </a:rPr>
              <a:t>personale</a:t>
            </a:r>
            <a:r>
              <a:rPr lang="en-US" sz="4400" b="1" dirty="0" smtClean="0">
                <a:solidFill>
                  <a:schemeClr val="tx1"/>
                </a:solidFill>
              </a:rPr>
              <a:t> </a:t>
            </a:r>
            <a:r>
              <a:rPr lang="en-US" sz="4400" b="1" dirty="0" err="1" smtClean="0">
                <a:solidFill>
                  <a:schemeClr val="tx1"/>
                </a:solidFill>
              </a:rPr>
              <a:t>mbi</a:t>
            </a:r>
            <a:r>
              <a:rPr lang="en-US" sz="4400" b="1" dirty="0" smtClean="0">
                <a:solidFill>
                  <a:schemeClr val="tx1"/>
                </a:solidFill>
              </a:rPr>
              <a:t> </a:t>
            </a:r>
            <a:r>
              <a:rPr lang="en-US" sz="4400" b="1" dirty="0" err="1" smtClean="0">
                <a:solidFill>
                  <a:schemeClr val="tx1"/>
                </a:solidFill>
              </a:rPr>
              <a:t>situata</a:t>
            </a:r>
            <a:r>
              <a:rPr lang="en-US" sz="4400" b="1" dirty="0" smtClean="0">
                <a:solidFill>
                  <a:schemeClr val="tx1"/>
                </a:solidFill>
              </a:rPr>
              <a:t> </a:t>
            </a:r>
            <a:r>
              <a:rPr lang="en-US" sz="4400" b="1" dirty="0" err="1" smtClean="0">
                <a:solidFill>
                  <a:schemeClr val="tx1"/>
                </a:solidFill>
              </a:rPr>
              <a:t>ose</a:t>
            </a:r>
            <a:r>
              <a:rPr lang="en-US" sz="4400" b="1" dirty="0" smtClean="0">
                <a:solidFill>
                  <a:schemeClr val="tx1"/>
                </a:solidFill>
              </a:rPr>
              <a:t> </a:t>
            </a:r>
            <a:r>
              <a:rPr lang="en-US" sz="4400" b="1" dirty="0" err="1" smtClean="0">
                <a:solidFill>
                  <a:schemeClr val="tx1"/>
                </a:solidFill>
              </a:rPr>
              <a:t>është</a:t>
            </a:r>
            <a:r>
              <a:rPr lang="en-US" sz="4400" b="1" dirty="0" smtClean="0">
                <a:solidFill>
                  <a:schemeClr val="tx1"/>
                </a:solidFill>
              </a:rPr>
              <a:t> </a:t>
            </a:r>
            <a:r>
              <a:rPr lang="en-US" sz="4400" b="1" dirty="0" err="1" smtClean="0">
                <a:solidFill>
                  <a:schemeClr val="tx1"/>
                </a:solidFill>
              </a:rPr>
              <a:t>diçka</a:t>
            </a:r>
            <a:r>
              <a:rPr lang="en-US" sz="4400" b="1" dirty="0" smtClean="0">
                <a:solidFill>
                  <a:schemeClr val="tx1"/>
                </a:solidFill>
              </a:rPr>
              <a:t> </a:t>
            </a:r>
            <a:r>
              <a:rPr lang="en-US" sz="4400" b="1" dirty="0" err="1" smtClean="0">
                <a:solidFill>
                  <a:schemeClr val="tx1"/>
                </a:solidFill>
              </a:rPr>
              <a:t>më</a:t>
            </a:r>
            <a:r>
              <a:rPr lang="en-US" sz="4400" b="1" dirty="0" smtClean="0">
                <a:solidFill>
                  <a:schemeClr val="tx1"/>
                </a:solidFill>
              </a:rPr>
              <a:t> </a:t>
            </a:r>
            <a:r>
              <a:rPr lang="en-US" sz="4400" b="1" dirty="0" err="1" smtClean="0">
                <a:solidFill>
                  <a:schemeClr val="tx1"/>
                </a:solidFill>
              </a:rPr>
              <a:t>shumë</a:t>
            </a:r>
            <a:r>
              <a:rPr lang="en-US" sz="4400" b="1" dirty="0" smtClean="0">
                <a:solidFill>
                  <a:schemeClr val="tx1"/>
                </a:solidFill>
              </a:rPr>
              <a:t> se </a:t>
            </a:r>
            <a:r>
              <a:rPr lang="en-US" sz="4400" b="1" dirty="0" err="1" smtClean="0">
                <a:solidFill>
                  <a:schemeClr val="tx1"/>
                </a:solidFill>
              </a:rPr>
              <a:t>kaq</a:t>
            </a:r>
            <a:endParaRPr lang="en-US" sz="4400" b="1" dirty="0">
              <a:solidFill>
                <a:schemeClr val="tx1"/>
              </a:solidFill>
            </a:endParaRPr>
          </a:p>
        </p:txBody>
      </p:sp>
      <p:pic>
        <p:nvPicPr>
          <p:cNvPr id="37890" name="Picture 2" descr="http://medcitynews.com/wp-content/uploads/question-art.jpg">
            <a:hlinkClick r:id="rId2"/>
          </p:cNvPr>
          <p:cNvPicPr>
            <a:picLocks noChangeAspect="1" noChangeArrowheads="1"/>
          </p:cNvPicPr>
          <p:nvPr/>
        </p:nvPicPr>
        <p:blipFill>
          <a:blip r:embed="rId3" cstate="print"/>
          <a:srcRect/>
          <a:stretch>
            <a:fillRect/>
          </a:stretch>
        </p:blipFill>
        <p:spPr bwMode="auto">
          <a:xfrm>
            <a:off x="5638800" y="1371600"/>
            <a:ext cx="3238500" cy="4800600"/>
          </a:xfrm>
          <a:prstGeom prst="rect">
            <a:avLst/>
          </a:prstGeom>
          <a:noFill/>
        </p:spPr>
      </p:pic>
    </p:spTree>
    <p:extLst>
      <p:ext uri="{BB962C8B-B14F-4D97-AF65-F5344CB8AC3E}">
        <p14:creationId xmlns:p14="http://schemas.microsoft.com/office/powerpoint/2010/main" xmlns="" val="3255277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Rreth</a:t>
            </a:r>
            <a:r>
              <a:rPr lang="en-US" dirty="0" smtClean="0"/>
              <a:t> </a:t>
            </a:r>
            <a:r>
              <a:rPr lang="en-US" dirty="0" err="1" smtClean="0"/>
              <a:t>kësaj</a:t>
            </a:r>
            <a:r>
              <a:rPr lang="en-US" dirty="0" smtClean="0"/>
              <a:t> </a:t>
            </a:r>
            <a:r>
              <a:rPr lang="en-US" dirty="0" err="1" smtClean="0"/>
              <a:t>lexoni</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Rectangle 3"/>
          <p:cNvSpPr/>
          <p:nvPr/>
        </p:nvSpPr>
        <p:spPr>
          <a:xfrm>
            <a:off x="2743200" y="1143000"/>
            <a:ext cx="3200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Bozhidar</a:t>
            </a:r>
            <a:r>
              <a:rPr lang="en-US" dirty="0" smtClean="0"/>
              <a:t> </a:t>
            </a:r>
            <a:r>
              <a:rPr lang="en-US" dirty="0" err="1" smtClean="0"/>
              <a:t>Lekoviq</a:t>
            </a:r>
            <a:endParaRPr lang="en-US" dirty="0"/>
          </a:p>
        </p:txBody>
      </p:sp>
      <p:sp>
        <p:nvSpPr>
          <p:cNvPr id="5" name="Rectangle 4"/>
          <p:cNvSpPr/>
          <p:nvPr/>
        </p:nvSpPr>
        <p:spPr>
          <a:xfrm>
            <a:off x="1943100" y="2209345"/>
            <a:ext cx="480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Parimet</a:t>
            </a:r>
            <a:r>
              <a:rPr lang="en-US" sz="3200" dirty="0" smtClean="0"/>
              <a:t> e </a:t>
            </a:r>
            <a:r>
              <a:rPr lang="en-US" sz="3200" dirty="0" err="1" smtClean="0"/>
              <a:t>menaxhimit</a:t>
            </a:r>
            <a:endParaRPr lang="en-US" sz="3200" dirty="0"/>
          </a:p>
        </p:txBody>
      </p:sp>
      <p:sp>
        <p:nvSpPr>
          <p:cNvPr id="6" name="Rectangle 5"/>
          <p:cNvSpPr/>
          <p:nvPr/>
        </p:nvSpPr>
        <p:spPr>
          <a:xfrm>
            <a:off x="952500" y="3376611"/>
            <a:ext cx="678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 </a:t>
            </a:r>
            <a:r>
              <a:rPr lang="en-US" sz="3200" b="1" dirty="0" err="1" smtClean="0"/>
              <a:t>Themelet</a:t>
            </a:r>
            <a:r>
              <a:rPr lang="en-US" sz="3200" b="1" dirty="0" smtClean="0"/>
              <a:t> </a:t>
            </a:r>
            <a:r>
              <a:rPr lang="en-US" sz="3200" b="1" dirty="0" err="1" smtClean="0"/>
              <a:t>nismëtare</a:t>
            </a:r>
            <a:r>
              <a:rPr lang="en-US" sz="3200" b="1" dirty="0" smtClean="0"/>
              <a:t> </a:t>
            </a:r>
            <a:r>
              <a:rPr lang="en-US" sz="3200" b="1" dirty="0" err="1" smtClean="0"/>
              <a:t>të</a:t>
            </a:r>
            <a:r>
              <a:rPr lang="en-US" sz="3200" b="1" dirty="0" smtClean="0"/>
              <a:t> </a:t>
            </a:r>
            <a:r>
              <a:rPr lang="en-US" sz="3200" b="1" dirty="0" err="1" smtClean="0"/>
              <a:t>menaxhimit</a:t>
            </a:r>
            <a:endParaRPr lang="en-US" sz="3200" b="1" dirty="0"/>
          </a:p>
        </p:txBody>
      </p:sp>
      <p:sp>
        <p:nvSpPr>
          <p:cNvPr id="7" name="Rectangle 6"/>
          <p:cNvSpPr/>
          <p:nvPr/>
        </p:nvSpPr>
        <p:spPr>
          <a:xfrm>
            <a:off x="2819400" y="4953000"/>
            <a:ext cx="3200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Fq</a:t>
            </a:r>
            <a:r>
              <a:rPr lang="en-US" dirty="0" smtClean="0"/>
              <a:t>. 11-38</a:t>
            </a:r>
            <a:endParaRPr lang="en-US" dirty="0"/>
          </a:p>
        </p:txBody>
      </p:sp>
    </p:spTree>
    <p:extLst>
      <p:ext uri="{BB962C8B-B14F-4D97-AF65-F5344CB8AC3E}">
        <p14:creationId xmlns:p14="http://schemas.microsoft.com/office/powerpoint/2010/main" xmlns="" val="31026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Tema</a:t>
            </a:r>
            <a:r>
              <a:rPr lang="en-US" dirty="0" smtClean="0"/>
              <a:t> e </a:t>
            </a:r>
            <a:r>
              <a:rPr lang="en-US" dirty="0" err="1" smtClean="0"/>
              <a:t>rradhës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Rectangle 3"/>
          <p:cNvSpPr/>
          <p:nvPr/>
        </p:nvSpPr>
        <p:spPr>
          <a:xfrm>
            <a:off x="0" y="32004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2"/>
                </a:solidFill>
              </a:rPr>
              <a:t>Zhvillimi</a:t>
            </a:r>
            <a:r>
              <a:rPr lang="en-US" sz="7200" b="1" dirty="0" smtClean="0">
                <a:solidFill>
                  <a:schemeClr val="tx2"/>
                </a:solidFill>
              </a:rPr>
              <a:t> </a:t>
            </a:r>
            <a:r>
              <a:rPr lang="en-US" sz="7200" b="1" dirty="0" err="1" smtClean="0">
                <a:solidFill>
                  <a:schemeClr val="tx2"/>
                </a:solidFill>
              </a:rPr>
              <a:t>i</a:t>
            </a:r>
            <a:r>
              <a:rPr lang="en-US" sz="7200" b="1" dirty="0" smtClean="0">
                <a:solidFill>
                  <a:schemeClr val="tx2"/>
                </a:solidFill>
              </a:rPr>
              <a:t> </a:t>
            </a:r>
            <a:r>
              <a:rPr lang="en-US" sz="7200" b="1" dirty="0" err="1" smtClean="0">
                <a:solidFill>
                  <a:schemeClr val="tx2"/>
                </a:solidFill>
              </a:rPr>
              <a:t>teorisë</a:t>
            </a:r>
            <a:r>
              <a:rPr lang="en-US" sz="7200" b="1" dirty="0" smtClean="0">
                <a:solidFill>
                  <a:schemeClr val="tx2"/>
                </a:solidFill>
              </a:rPr>
              <a:t> </a:t>
            </a:r>
            <a:r>
              <a:rPr lang="en-US" sz="7200" b="1" dirty="0" err="1" smtClean="0">
                <a:solidFill>
                  <a:schemeClr val="tx2"/>
                </a:solidFill>
              </a:rPr>
              <a:t>dhe</a:t>
            </a:r>
            <a:r>
              <a:rPr lang="en-US" sz="7200" b="1" dirty="0" smtClean="0">
                <a:solidFill>
                  <a:schemeClr val="tx2"/>
                </a:solidFill>
              </a:rPr>
              <a:t> </a:t>
            </a:r>
            <a:r>
              <a:rPr lang="en-US" sz="7200" b="1" dirty="0" err="1" smtClean="0">
                <a:solidFill>
                  <a:schemeClr val="tx2"/>
                </a:solidFill>
              </a:rPr>
              <a:t>i</a:t>
            </a:r>
            <a:r>
              <a:rPr lang="en-US" sz="7200" b="1" dirty="0" smtClean="0">
                <a:solidFill>
                  <a:schemeClr val="tx2"/>
                </a:solidFill>
              </a:rPr>
              <a:t> </a:t>
            </a:r>
            <a:r>
              <a:rPr lang="en-US" sz="7200" b="1" dirty="0" err="1" smtClean="0">
                <a:solidFill>
                  <a:schemeClr val="tx2"/>
                </a:solidFill>
              </a:rPr>
              <a:t>praktikës</a:t>
            </a:r>
            <a:r>
              <a:rPr lang="en-US" sz="7200" b="1" dirty="0" smtClean="0">
                <a:solidFill>
                  <a:schemeClr val="tx2"/>
                </a:solidFill>
              </a:rPr>
              <a:t> </a:t>
            </a:r>
            <a:r>
              <a:rPr lang="en-US" sz="7200" b="1" dirty="0" err="1" smtClean="0">
                <a:solidFill>
                  <a:schemeClr val="tx2"/>
                </a:solidFill>
              </a:rPr>
              <a:t>së</a:t>
            </a:r>
            <a:r>
              <a:rPr lang="en-US" sz="7200" b="1" dirty="0" smtClean="0">
                <a:solidFill>
                  <a:schemeClr val="tx2"/>
                </a:solidFill>
              </a:rPr>
              <a:t> </a:t>
            </a:r>
            <a:r>
              <a:rPr lang="en-US" sz="7200" b="1" dirty="0" err="1" smtClean="0">
                <a:solidFill>
                  <a:schemeClr val="tx2"/>
                </a:solidFill>
              </a:rPr>
              <a:t>menaxhimit</a:t>
            </a:r>
            <a:endParaRPr lang="en-US" sz="7200" b="1" dirty="0">
              <a:solidFill>
                <a:schemeClr val="tx2"/>
              </a:solidFill>
            </a:endParaRPr>
          </a:p>
        </p:txBody>
      </p:sp>
    </p:spTree>
    <p:extLst>
      <p:ext uri="{BB962C8B-B14F-4D97-AF65-F5344CB8AC3E}">
        <p14:creationId xmlns:p14="http://schemas.microsoft.com/office/powerpoint/2010/main" xmlns="" val="158635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Qëllimet</a:t>
            </a:r>
            <a:r>
              <a:rPr lang="en-US" dirty="0" smtClean="0"/>
              <a:t> e </a:t>
            </a:r>
            <a:r>
              <a:rPr lang="en-US" dirty="0" err="1" smtClean="0"/>
              <a:t>të</a:t>
            </a:r>
            <a:r>
              <a:rPr lang="en-US" dirty="0" smtClean="0"/>
              <a:t> </a:t>
            </a:r>
            <a:r>
              <a:rPr lang="en-US" dirty="0" err="1" smtClean="0"/>
              <a:t>mësuarit</a:t>
            </a:r>
            <a:endParaRPr lang="en-US" dirty="0"/>
          </a:p>
        </p:txBody>
      </p:sp>
      <p:sp>
        <p:nvSpPr>
          <p:cNvPr id="7" name="Freeform 9"/>
          <p:cNvSpPr/>
          <p:nvPr/>
        </p:nvSpPr>
        <p:spPr>
          <a:xfrm>
            <a:off x="4583159" y="3573360"/>
            <a:ext cx="1125360" cy="201600"/>
          </a:xfrm>
          <a:custGeom>
            <a:avLst/>
            <a:gdLst>
              <a:gd name="f0" fmla="val 10800000"/>
              <a:gd name="f1" fmla="val 5400000"/>
              <a:gd name="f2" fmla="val 180"/>
              <a:gd name="f3" fmla="val w"/>
              <a:gd name="f4" fmla="val h"/>
              <a:gd name="f5" fmla="val 0"/>
              <a:gd name="f6" fmla="val 1170"/>
              <a:gd name="f7" fmla="val 224"/>
              <a:gd name="f8" fmla="+- 0 0 0"/>
              <a:gd name="f9" fmla="*/ f3 1 1170"/>
              <a:gd name="f10" fmla="*/ f4 1 224"/>
              <a:gd name="f11" fmla="+- f7 0 f5"/>
              <a:gd name="f12" fmla="+- f6 0 f5"/>
              <a:gd name="f13" fmla="*/ f8 f0 1"/>
              <a:gd name="f14" fmla="*/ f12 1 1170"/>
              <a:gd name="f15" fmla="*/ f11 1 224"/>
              <a:gd name="f16" fmla="*/ 2147483647 f12 1"/>
              <a:gd name="f17" fmla="*/ 0 f11 1"/>
              <a:gd name="f18" fmla="*/ 0 f12 1"/>
              <a:gd name="f19" fmla="*/ 2147483647 f11 1"/>
              <a:gd name="f20" fmla="*/ 1170 f12 1"/>
              <a:gd name="f21" fmla="*/ 224 f11 1"/>
              <a:gd name="f22" fmla="*/ f13 1 f2"/>
              <a:gd name="f23" fmla="*/ f16 1 1170"/>
              <a:gd name="f24" fmla="*/ f17 1 224"/>
              <a:gd name="f25" fmla="*/ f18 1 1170"/>
              <a:gd name="f26" fmla="*/ f19 1 224"/>
              <a:gd name="f27" fmla="*/ f20 1 1170"/>
              <a:gd name="f28" fmla="*/ f21 1 224"/>
              <a:gd name="f29" fmla="+- f22 0 f1"/>
              <a:gd name="f30" fmla="*/ f23 1 f14"/>
              <a:gd name="f31" fmla="*/ f24 1 f15"/>
              <a:gd name="f32" fmla="*/ f25 1 f14"/>
              <a:gd name="f33" fmla="*/ f26 1 f15"/>
              <a:gd name="f34" fmla="*/ f27 1 f14"/>
              <a:gd name="f35" fmla="*/ f28 1 f15"/>
              <a:gd name="f36" fmla="*/ f32 f9 1"/>
              <a:gd name="f37" fmla="*/ f34 f9 1"/>
              <a:gd name="f38" fmla="*/ f35 f10 1"/>
              <a:gd name="f39" fmla="*/ f31 f10 1"/>
              <a:gd name="f40" fmla="*/ f30 f9 1"/>
              <a:gd name="f41" fmla="*/ f33 f10 1"/>
            </a:gdLst>
            <a:ahLst/>
            <a:cxnLst>
              <a:cxn ang="3cd4">
                <a:pos x="hc" y="t"/>
              </a:cxn>
              <a:cxn ang="0">
                <a:pos x="r" y="vc"/>
              </a:cxn>
              <a:cxn ang="cd4">
                <a:pos x="hc" y="b"/>
              </a:cxn>
              <a:cxn ang="cd2">
                <a:pos x="l" y="vc"/>
              </a:cxn>
              <a:cxn ang="f29">
                <a:pos x="f40" y="f39"/>
              </a:cxn>
              <a:cxn ang="f29">
                <a:pos x="f36" y="f41"/>
              </a:cxn>
              <a:cxn ang="f29">
                <a:pos x="f40" y="f39"/>
              </a:cxn>
            </a:cxnLst>
            <a:rect l="f36" t="f39" r="f37" b="f38"/>
            <a:pathLst>
              <a:path w="1170" h="224">
                <a:moveTo>
                  <a:pt x="f6" y="f5"/>
                </a:moveTo>
                <a:lnTo>
                  <a:pt x="f5" y="f7"/>
                </a:lnTo>
                <a:lnTo>
                  <a:pt x="f6" y="f5"/>
                </a:lnTo>
                <a:close/>
              </a:path>
            </a:pathLst>
          </a:custGeom>
          <a:gradFill>
            <a:gsLst>
              <a:gs pos="0">
                <a:srgbClr val="C4C2C2"/>
              </a:gs>
              <a:gs pos="100000">
                <a:srgbClr val="EBEAEA">
                  <a:alpha val="0"/>
                </a:srgbClr>
              </a:gs>
            </a:gsLst>
            <a:lin ang="54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 name="Line 10"/>
          <p:cNvSpPr/>
          <p:nvPr/>
        </p:nvSpPr>
        <p:spPr>
          <a:xfrm flipH="1">
            <a:off x="4583159" y="3573360"/>
            <a:ext cx="1125360" cy="20160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9" name="Text Box 11"/>
          <p:cNvSpPr txBox="1"/>
          <p:nvPr/>
        </p:nvSpPr>
        <p:spPr>
          <a:xfrm>
            <a:off x="6096000" y="1600200"/>
            <a:ext cx="2814720" cy="115397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77840" marR="0" lvl="0" indent="-177840" algn="r" rtl="0" hangingPunct="1">
              <a:lnSpc>
                <a:spcPct val="100000"/>
              </a:lnSpc>
              <a:spcBef>
                <a:spcPts val="300"/>
              </a:spcBef>
              <a:spcAft>
                <a:spcPts val="0"/>
              </a:spcAft>
              <a:buNone/>
              <a:tabLst/>
            </a:pPr>
            <a:r>
              <a:rPr lang="en-US" sz="2400" b="1" i="0" u="none" strike="noStrike" kern="1200" spc="0" baseline="0" dirty="0" err="1" smtClean="0">
                <a:ln>
                  <a:noFill/>
                </a:ln>
                <a:solidFill>
                  <a:srgbClr val="000000"/>
                </a:solidFill>
                <a:latin typeface="Arial" pitchFamily="18"/>
                <a:ea typeface="Microsoft YaHei" pitchFamily="2"/>
                <a:cs typeface="Arial" pitchFamily="2"/>
              </a:rPr>
              <a:t>Të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përcaktojmë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nivelet</a:t>
            </a:r>
            <a:r>
              <a:rPr lang="en-US" sz="2400" b="1" i="0" u="none" strike="noStrike" kern="1200" spc="0" baseline="0" dirty="0" smtClean="0">
                <a:ln>
                  <a:noFill/>
                </a:ln>
                <a:solidFill>
                  <a:srgbClr val="000000"/>
                </a:solidFill>
                <a:latin typeface="Arial" pitchFamily="18"/>
                <a:ea typeface="Microsoft YaHei" pitchFamily="2"/>
                <a:cs typeface="Arial" pitchFamily="2"/>
              </a:rPr>
              <a:t> e </a:t>
            </a:r>
            <a:r>
              <a:rPr lang="en-US" sz="2400" b="1" i="0" u="none" strike="noStrike" kern="1200" spc="0" baseline="0" dirty="0" err="1" smtClean="0">
                <a:ln>
                  <a:noFill/>
                </a:ln>
                <a:solidFill>
                  <a:srgbClr val="000000"/>
                </a:solidFill>
                <a:latin typeface="Arial" pitchFamily="18"/>
                <a:ea typeface="Microsoft YaHei" pitchFamily="2"/>
                <a:cs typeface="Arial" pitchFamily="2"/>
              </a:rPr>
              <a:t>menaxhimit</a:t>
            </a:r>
            <a:endParaRPr lang="de-DE" sz="2400" b="1" i="0" u="none" strike="noStrike" kern="1200" spc="0" baseline="0" dirty="0">
              <a:ln>
                <a:noFill/>
              </a:ln>
              <a:solidFill>
                <a:srgbClr val="000000"/>
              </a:solidFill>
              <a:latin typeface="Arial" pitchFamily="18"/>
              <a:ea typeface="Microsoft YaHei" pitchFamily="2"/>
              <a:cs typeface="Arial" pitchFamily="2"/>
            </a:endParaRPr>
          </a:p>
        </p:txBody>
      </p:sp>
      <p:sp>
        <p:nvSpPr>
          <p:cNvPr id="10" name="Text Box 12"/>
          <p:cNvSpPr txBox="1"/>
          <p:nvPr/>
        </p:nvSpPr>
        <p:spPr>
          <a:xfrm>
            <a:off x="6184800" y="3811679"/>
            <a:ext cx="2725560" cy="150784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177840" marR="0" lvl="0" indent="-177840" algn="r" rtl="0" hangingPunct="1">
              <a:lnSpc>
                <a:spcPct val="100000"/>
              </a:lnSpc>
              <a:spcBef>
                <a:spcPts val="300"/>
              </a:spcBef>
              <a:spcAft>
                <a:spcPts val="0"/>
              </a:spcAft>
              <a:buNone/>
              <a:tabLst/>
            </a:pPr>
            <a:r>
              <a:rPr lang="en-US" sz="2400" b="1" i="0" u="none" strike="noStrike" kern="1200" spc="0" baseline="0" dirty="0" err="1" smtClean="0">
                <a:ln>
                  <a:noFill/>
                </a:ln>
                <a:solidFill>
                  <a:srgbClr val="000000"/>
                </a:solidFill>
                <a:latin typeface="Arial" pitchFamily="18"/>
                <a:ea typeface="Microsoft YaHei" pitchFamily="2"/>
                <a:cs typeface="Arial" pitchFamily="2"/>
              </a:rPr>
              <a:t>Të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shqyrtojmë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parimet</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klasike</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të</a:t>
            </a:r>
            <a:r>
              <a:rPr lang="en-US" sz="2400" b="1" i="0" u="none" strike="noStrike" kern="1200" spc="0" dirty="0" smtClean="0">
                <a:ln>
                  <a:noFill/>
                </a:ln>
                <a:solidFill>
                  <a:srgbClr val="000000"/>
                </a:solidFill>
                <a:latin typeface="Arial" pitchFamily="18"/>
                <a:ea typeface="Microsoft YaHei" pitchFamily="2"/>
                <a:cs typeface="Arial" pitchFamily="2"/>
              </a:rPr>
              <a:t> </a:t>
            </a:r>
            <a:r>
              <a:rPr lang="en-US" sz="2400" b="1" i="0" u="none" strike="noStrike" kern="1200" spc="0" dirty="0" err="1" smtClean="0">
                <a:ln>
                  <a:noFill/>
                </a:ln>
                <a:solidFill>
                  <a:srgbClr val="000000"/>
                </a:solidFill>
                <a:latin typeface="Arial" pitchFamily="18"/>
                <a:ea typeface="Microsoft YaHei" pitchFamily="2"/>
                <a:cs typeface="Arial" pitchFamily="2"/>
              </a:rPr>
              <a:t>menaxhmentit</a:t>
            </a:r>
            <a:endParaRPr lang="de-DE" sz="2400" b="1" i="0" u="none" strike="noStrike" kern="1200" spc="0" baseline="0" dirty="0">
              <a:ln>
                <a:noFill/>
              </a:ln>
              <a:solidFill>
                <a:srgbClr val="000000"/>
              </a:solidFill>
              <a:latin typeface="Arial" pitchFamily="18"/>
              <a:ea typeface="Microsoft YaHei" pitchFamily="2"/>
              <a:cs typeface="Arial" pitchFamily="2"/>
            </a:endParaRPr>
          </a:p>
        </p:txBody>
      </p:sp>
      <p:sp>
        <p:nvSpPr>
          <p:cNvPr id="11" name="Text Box 13"/>
          <p:cNvSpPr txBox="1"/>
          <p:nvPr/>
        </p:nvSpPr>
        <p:spPr>
          <a:xfrm>
            <a:off x="228600" y="1828800"/>
            <a:ext cx="2343240" cy="115397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300"/>
              </a:spcBef>
              <a:spcAft>
                <a:spcPts val="0"/>
              </a:spcAft>
              <a:buNone/>
              <a:tabLst/>
            </a:pPr>
            <a:r>
              <a:rPr lang="en-US" sz="2400" b="1" i="0" u="none" strike="noStrike" kern="1200" spc="0" baseline="0" dirty="0" err="1" smtClean="0">
                <a:ln>
                  <a:noFill/>
                </a:ln>
                <a:solidFill>
                  <a:srgbClr val="000000"/>
                </a:solidFill>
                <a:latin typeface="Arial" pitchFamily="18"/>
                <a:ea typeface="Microsoft YaHei" pitchFamily="2"/>
                <a:cs typeface="Arial" pitchFamily="2"/>
              </a:rPr>
              <a:t>Të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përkufizojmë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menaxhmentin</a:t>
            </a:r>
            <a:endParaRPr lang="de-DE" sz="2400" b="1" i="0" u="none" strike="noStrike" kern="1200" spc="0" baseline="0" dirty="0">
              <a:ln>
                <a:noFill/>
              </a:ln>
              <a:solidFill>
                <a:srgbClr val="000000"/>
              </a:solidFill>
              <a:latin typeface="Arial" pitchFamily="18"/>
              <a:ea typeface="Microsoft YaHei" pitchFamily="2"/>
              <a:cs typeface="Arial" pitchFamily="2"/>
            </a:endParaRPr>
          </a:p>
        </p:txBody>
      </p:sp>
      <p:sp>
        <p:nvSpPr>
          <p:cNvPr id="12" name="Text Box 14"/>
          <p:cNvSpPr txBox="1"/>
          <p:nvPr/>
        </p:nvSpPr>
        <p:spPr>
          <a:xfrm>
            <a:off x="231840" y="3811679"/>
            <a:ext cx="2619360" cy="150784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300"/>
              </a:spcBef>
              <a:spcAft>
                <a:spcPts val="0"/>
              </a:spcAft>
              <a:buNone/>
              <a:tabLst/>
            </a:pPr>
            <a:r>
              <a:rPr lang="en-US" sz="2400" b="1" i="0" u="none" strike="noStrike" kern="1200" spc="0" baseline="0" dirty="0" err="1" smtClean="0">
                <a:ln>
                  <a:noFill/>
                </a:ln>
                <a:solidFill>
                  <a:srgbClr val="000000"/>
                </a:solidFill>
                <a:latin typeface="Arial" pitchFamily="18"/>
                <a:ea typeface="Microsoft YaHei" pitchFamily="2"/>
                <a:cs typeface="Arial" pitchFamily="2"/>
              </a:rPr>
              <a:t>Të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kuptojmë</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menaxhmentin</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si</a:t>
            </a:r>
            <a:r>
              <a:rPr lang="en-US" sz="2400" b="1" i="0" u="none" strike="noStrike" kern="1200" spc="0" baseline="0" dirty="0" smtClean="0">
                <a:ln>
                  <a:noFill/>
                </a:ln>
                <a:solidFill>
                  <a:srgbClr val="000000"/>
                </a:solidFill>
                <a:latin typeface="Arial" pitchFamily="18"/>
                <a:ea typeface="Microsoft YaHei" pitchFamily="2"/>
                <a:cs typeface="Arial" pitchFamily="2"/>
              </a:rPr>
              <a:t> </a:t>
            </a:r>
            <a:r>
              <a:rPr lang="en-US" sz="2400" b="1" i="0" u="none" strike="noStrike" kern="1200" spc="0" baseline="0" dirty="0" err="1" smtClean="0">
                <a:ln>
                  <a:noFill/>
                </a:ln>
                <a:solidFill>
                  <a:srgbClr val="000000"/>
                </a:solidFill>
                <a:latin typeface="Arial" pitchFamily="18"/>
                <a:ea typeface="Microsoft YaHei" pitchFamily="2"/>
                <a:cs typeface="Arial" pitchFamily="2"/>
              </a:rPr>
              <a:t>aktivitet</a:t>
            </a:r>
            <a:r>
              <a:rPr lang="en-US" sz="2400" b="1" i="0" u="none" strike="noStrike" kern="1200" spc="0" baseline="0" dirty="0" smtClean="0">
                <a:ln>
                  <a:noFill/>
                </a:ln>
                <a:solidFill>
                  <a:srgbClr val="000000"/>
                </a:solidFill>
                <a:latin typeface="Arial" pitchFamily="18"/>
                <a:ea typeface="Microsoft YaHei" pitchFamily="2"/>
                <a:cs typeface="Arial" pitchFamily="2"/>
              </a:rPr>
              <a:t> universal</a:t>
            </a:r>
            <a:endParaRPr lang="de-DE" sz="2400" b="1" i="0" u="none" strike="noStrike" kern="1200" spc="0" baseline="0" dirty="0">
              <a:ln>
                <a:noFill/>
              </a:ln>
              <a:solidFill>
                <a:srgbClr val="000000"/>
              </a:solidFill>
              <a:latin typeface="Arial" pitchFamily="18"/>
              <a:ea typeface="Microsoft YaHei" pitchFamily="2"/>
              <a:cs typeface="Arial" pitchFamily="2"/>
            </a:endParaRPr>
          </a:p>
        </p:txBody>
      </p:sp>
      <p:grpSp>
        <p:nvGrpSpPr>
          <p:cNvPr id="13" name="Group 11"/>
          <p:cNvGrpSpPr/>
          <p:nvPr/>
        </p:nvGrpSpPr>
        <p:grpSpPr>
          <a:xfrm>
            <a:off x="4689360" y="3683159"/>
            <a:ext cx="625320" cy="136440"/>
            <a:chOff x="4689360" y="3683159"/>
            <a:chExt cx="625320" cy="136440"/>
          </a:xfrm>
        </p:grpSpPr>
        <p:sp>
          <p:nvSpPr>
            <p:cNvPr id="14" name="Oval 70"/>
            <p:cNvSpPr/>
            <p:nvPr/>
          </p:nvSpPr>
          <p:spPr>
            <a:xfrm>
              <a:off x="5040360" y="3745080"/>
              <a:ext cx="0" cy="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gradFill>
              <a:gsLst>
                <a:gs pos="0">
                  <a:srgbClr val="5C140F"/>
                </a:gs>
                <a:gs pos="100000">
                  <a:srgbClr val="C62C2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15" name="Freeform 71"/>
            <p:cNvSpPr/>
            <p:nvPr/>
          </p:nvSpPr>
          <p:spPr>
            <a:xfrm>
              <a:off x="4689360" y="3683159"/>
              <a:ext cx="625320" cy="136440"/>
            </a:xfrm>
            <a:custGeom>
              <a:avLst/>
              <a:gdLst>
                <a:gd name="f0" fmla="val 10800000"/>
                <a:gd name="f1" fmla="val 5400000"/>
                <a:gd name="f2" fmla="val 180"/>
                <a:gd name="f3" fmla="val w"/>
                <a:gd name="f4" fmla="val h"/>
                <a:gd name="f5" fmla="val 0"/>
                <a:gd name="f6" fmla="val 856"/>
                <a:gd name="f7" fmla="val 187"/>
                <a:gd name="f8" fmla="val 428"/>
                <a:gd name="f9" fmla="val 191"/>
                <a:gd name="f10" fmla="val 42"/>
                <a:gd name="f11" fmla="val 94"/>
                <a:gd name="f12" fmla="val 145"/>
                <a:gd name="f13" fmla="val 664"/>
                <a:gd name="f14" fmla="val 128"/>
                <a:gd name="f15" fmla="val 250"/>
                <a:gd name="f16" fmla="val 105"/>
                <a:gd name="f17" fmla="val 103"/>
                <a:gd name="f18" fmla="val 73"/>
                <a:gd name="f19" fmla="val 17"/>
                <a:gd name="f20" fmla="val 606"/>
                <a:gd name="f21" fmla="val 751"/>
                <a:gd name="f22" fmla="+- 0 0 0"/>
                <a:gd name="f23" fmla="*/ f3 1 856"/>
                <a:gd name="f24" fmla="*/ f4 1 187"/>
                <a:gd name="f25" fmla="+- f7 0 f5"/>
                <a:gd name="f26" fmla="+- f6 0 f5"/>
                <a:gd name="f27" fmla="*/ f22 f0 1"/>
                <a:gd name="f28" fmla="*/ f26 1 856"/>
                <a:gd name="f29" fmla="*/ f25 1 187"/>
                <a:gd name="f30" fmla="*/ 2147483647 f26 1"/>
                <a:gd name="f31" fmla="*/ 0 f25 1"/>
                <a:gd name="f32" fmla="*/ 0 f26 1"/>
                <a:gd name="f33" fmla="*/ 2147483647 f25 1"/>
                <a:gd name="f34" fmla="*/ 856 f26 1"/>
                <a:gd name="f35" fmla="*/ 187 f25 1"/>
                <a:gd name="f36" fmla="*/ f27 1 f2"/>
                <a:gd name="f37" fmla="*/ f30 1 856"/>
                <a:gd name="f38" fmla="*/ f31 1 187"/>
                <a:gd name="f39" fmla="*/ f32 1 856"/>
                <a:gd name="f40" fmla="*/ f33 1 187"/>
                <a:gd name="f41" fmla="*/ f34 1 856"/>
                <a:gd name="f42" fmla="*/ f35 1 187"/>
                <a:gd name="f43" fmla="+- f36 0 f1"/>
                <a:gd name="f44" fmla="*/ f37 1 f28"/>
                <a:gd name="f45" fmla="*/ f38 1 f29"/>
                <a:gd name="f46" fmla="*/ f39 1 f28"/>
                <a:gd name="f47" fmla="*/ f40 1 f29"/>
                <a:gd name="f48" fmla="*/ f41 1 f28"/>
                <a:gd name="f49" fmla="*/ f42 1 f29"/>
                <a:gd name="f50" fmla="*/ f46 f23 1"/>
                <a:gd name="f51" fmla="*/ f48 f23 1"/>
                <a:gd name="f52" fmla="*/ f49 f24 1"/>
                <a:gd name="f53" fmla="*/ f45 f24 1"/>
                <a:gd name="f54" fmla="*/ f44 f23 1"/>
                <a:gd name="f55" fmla="*/ f47 f24 1"/>
              </a:gdLst>
              <a:ahLst/>
              <a:cxnLst>
                <a:cxn ang="3cd4">
                  <a:pos x="hc" y="t"/>
                </a:cxn>
                <a:cxn ang="0">
                  <a:pos x="r" y="vc"/>
                </a:cxn>
                <a:cxn ang="cd4">
                  <a:pos x="hc" y="b"/>
                </a:cxn>
                <a:cxn ang="cd2">
                  <a:pos x="l" y="vc"/>
                </a:cxn>
                <a:cxn ang="f43">
                  <a:pos x="f54" y="f53"/>
                </a:cxn>
                <a:cxn ang="f43">
                  <a:pos x="f50" y="f55"/>
                </a:cxn>
                <a:cxn ang="f43">
                  <a:pos x="f54" y="f55"/>
                </a:cxn>
                <a:cxn ang="f43">
                  <a:pos x="f54" y="f55"/>
                </a:cxn>
                <a:cxn ang="f43">
                  <a:pos x="f54" y="f53"/>
                </a:cxn>
                <a:cxn ang="f43">
                  <a:pos x="f54" y="f55"/>
                </a:cxn>
                <a:cxn ang="f43">
                  <a:pos x="f54" y="f55"/>
                </a:cxn>
                <a:cxn ang="f43">
                  <a:pos x="f54" y="f55"/>
                </a:cxn>
                <a:cxn ang="f43">
                  <a:pos x="f54" y="f55"/>
                </a:cxn>
                <a:cxn ang="f43">
                  <a:pos x="f54" y="f55"/>
                </a:cxn>
              </a:cxnLst>
              <a:rect l="f50" t="f53" r="f51" b="f52"/>
              <a:pathLst>
                <a:path w="856" h="187">
                  <a:moveTo>
                    <a:pt x="f8" y="f5"/>
                  </a:moveTo>
                  <a:cubicBezTo>
                    <a:pt x="f9" y="f5"/>
                    <a:pt x="f5" y="f10"/>
                    <a:pt x="f5" y="f11"/>
                  </a:cubicBezTo>
                  <a:cubicBezTo>
                    <a:pt x="f5" y="f12"/>
                    <a:pt x="f9" y="f7"/>
                    <a:pt x="f8" y="f7"/>
                  </a:cubicBezTo>
                  <a:cubicBezTo>
                    <a:pt x="f13" y="f7"/>
                    <a:pt x="f6" y="f12"/>
                    <a:pt x="f6" y="f11"/>
                  </a:cubicBezTo>
                  <a:cubicBezTo>
                    <a:pt x="f6" y="f10"/>
                    <a:pt x="f13" y="f5"/>
                    <a:pt x="f8" y="f5"/>
                  </a:cubicBezTo>
                  <a:close/>
                  <a:moveTo>
                    <a:pt x="f8" y="f14"/>
                  </a:moveTo>
                  <a:cubicBezTo>
                    <a:pt x="f15" y="f14"/>
                    <a:pt x="f16" y="f17"/>
                    <a:pt x="f16" y="f18"/>
                  </a:cubicBezTo>
                  <a:cubicBezTo>
                    <a:pt x="f16" y="f10"/>
                    <a:pt x="f15" y="f19"/>
                    <a:pt x="f8" y="f19"/>
                  </a:cubicBezTo>
                  <a:cubicBezTo>
                    <a:pt x="f20" y="f19"/>
                    <a:pt x="f21" y="f10"/>
                    <a:pt x="f21" y="f18"/>
                  </a:cubicBezTo>
                  <a:cubicBezTo>
                    <a:pt x="f21" y="f17"/>
                    <a:pt x="f20" y="f14"/>
                    <a:pt x="f8" y="f14"/>
                  </a:cubicBezTo>
                  <a:close/>
                </a:path>
              </a:pathLst>
            </a:custGeom>
            <a:solidFill>
              <a:srgbClr val="777777"/>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nvGrpSpPr>
          <p:cNvPr id="16" name="Group 14"/>
          <p:cNvGrpSpPr/>
          <p:nvPr/>
        </p:nvGrpSpPr>
        <p:grpSpPr>
          <a:xfrm>
            <a:off x="4754520" y="4381560"/>
            <a:ext cx="1482840" cy="325440"/>
            <a:chOff x="4754520" y="4381560"/>
            <a:chExt cx="1482840" cy="325440"/>
          </a:xfrm>
        </p:grpSpPr>
        <p:sp>
          <p:nvSpPr>
            <p:cNvPr id="17" name="Oval 72"/>
            <p:cNvSpPr/>
            <p:nvPr/>
          </p:nvSpPr>
          <p:spPr>
            <a:xfrm>
              <a:off x="5584680" y="4529160"/>
              <a:ext cx="0" cy="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gradFill>
              <a:gsLst>
                <a:gs pos="0">
                  <a:srgbClr val="5C140F"/>
                </a:gs>
                <a:gs pos="100000">
                  <a:srgbClr val="C62C2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18" name="Freeform 73"/>
            <p:cNvSpPr/>
            <p:nvPr/>
          </p:nvSpPr>
          <p:spPr>
            <a:xfrm>
              <a:off x="4754520" y="4381560"/>
              <a:ext cx="1482840" cy="325440"/>
            </a:xfrm>
            <a:custGeom>
              <a:avLst/>
              <a:gdLst>
                <a:gd name="f0" fmla="val 10800000"/>
                <a:gd name="f1" fmla="val 5400000"/>
                <a:gd name="f2" fmla="val 180"/>
                <a:gd name="f3" fmla="val w"/>
                <a:gd name="f4" fmla="val h"/>
                <a:gd name="f5" fmla="val 0"/>
                <a:gd name="f6" fmla="val 856"/>
                <a:gd name="f7" fmla="val 187"/>
                <a:gd name="f8" fmla="val 428"/>
                <a:gd name="f9" fmla="val 191"/>
                <a:gd name="f10" fmla="val 42"/>
                <a:gd name="f11" fmla="val 94"/>
                <a:gd name="f12" fmla="val 145"/>
                <a:gd name="f13" fmla="val 664"/>
                <a:gd name="f14" fmla="val 128"/>
                <a:gd name="f15" fmla="val 250"/>
                <a:gd name="f16" fmla="val 105"/>
                <a:gd name="f17" fmla="val 103"/>
                <a:gd name="f18" fmla="val 73"/>
                <a:gd name="f19" fmla="val 17"/>
                <a:gd name="f20" fmla="val 606"/>
                <a:gd name="f21" fmla="val 751"/>
                <a:gd name="f22" fmla="+- 0 0 0"/>
                <a:gd name="f23" fmla="*/ f3 1 856"/>
                <a:gd name="f24" fmla="*/ f4 1 187"/>
                <a:gd name="f25" fmla="+- f7 0 f5"/>
                <a:gd name="f26" fmla="+- f6 0 f5"/>
                <a:gd name="f27" fmla="*/ f22 f0 1"/>
                <a:gd name="f28" fmla="*/ f26 1 856"/>
                <a:gd name="f29" fmla="*/ f25 1 187"/>
                <a:gd name="f30" fmla="*/ 2147483647 f26 1"/>
                <a:gd name="f31" fmla="*/ 0 f25 1"/>
                <a:gd name="f32" fmla="*/ 0 f26 1"/>
                <a:gd name="f33" fmla="*/ 2147483647 f25 1"/>
                <a:gd name="f34" fmla="*/ 856 f26 1"/>
                <a:gd name="f35" fmla="*/ 187 f25 1"/>
                <a:gd name="f36" fmla="*/ f27 1 f2"/>
                <a:gd name="f37" fmla="*/ f30 1 856"/>
                <a:gd name="f38" fmla="*/ f31 1 187"/>
                <a:gd name="f39" fmla="*/ f32 1 856"/>
                <a:gd name="f40" fmla="*/ f33 1 187"/>
                <a:gd name="f41" fmla="*/ f34 1 856"/>
                <a:gd name="f42" fmla="*/ f35 1 187"/>
                <a:gd name="f43" fmla="+- f36 0 f1"/>
                <a:gd name="f44" fmla="*/ f37 1 f28"/>
                <a:gd name="f45" fmla="*/ f38 1 f29"/>
                <a:gd name="f46" fmla="*/ f39 1 f28"/>
                <a:gd name="f47" fmla="*/ f40 1 f29"/>
                <a:gd name="f48" fmla="*/ f41 1 f28"/>
                <a:gd name="f49" fmla="*/ f42 1 f29"/>
                <a:gd name="f50" fmla="*/ f46 f23 1"/>
                <a:gd name="f51" fmla="*/ f48 f23 1"/>
                <a:gd name="f52" fmla="*/ f49 f24 1"/>
                <a:gd name="f53" fmla="*/ f45 f24 1"/>
                <a:gd name="f54" fmla="*/ f44 f23 1"/>
                <a:gd name="f55" fmla="*/ f47 f24 1"/>
              </a:gdLst>
              <a:ahLst/>
              <a:cxnLst>
                <a:cxn ang="3cd4">
                  <a:pos x="hc" y="t"/>
                </a:cxn>
                <a:cxn ang="0">
                  <a:pos x="r" y="vc"/>
                </a:cxn>
                <a:cxn ang="cd4">
                  <a:pos x="hc" y="b"/>
                </a:cxn>
                <a:cxn ang="cd2">
                  <a:pos x="l" y="vc"/>
                </a:cxn>
                <a:cxn ang="f43">
                  <a:pos x="f54" y="f53"/>
                </a:cxn>
                <a:cxn ang="f43">
                  <a:pos x="f50" y="f55"/>
                </a:cxn>
                <a:cxn ang="f43">
                  <a:pos x="f54" y="f55"/>
                </a:cxn>
                <a:cxn ang="f43">
                  <a:pos x="f54" y="f55"/>
                </a:cxn>
                <a:cxn ang="f43">
                  <a:pos x="f54" y="f53"/>
                </a:cxn>
                <a:cxn ang="f43">
                  <a:pos x="f54" y="f55"/>
                </a:cxn>
                <a:cxn ang="f43">
                  <a:pos x="f54" y="f55"/>
                </a:cxn>
                <a:cxn ang="f43">
                  <a:pos x="f54" y="f55"/>
                </a:cxn>
                <a:cxn ang="f43">
                  <a:pos x="f54" y="f55"/>
                </a:cxn>
                <a:cxn ang="f43">
                  <a:pos x="f54" y="f55"/>
                </a:cxn>
              </a:cxnLst>
              <a:rect l="f50" t="f53" r="f51" b="f52"/>
              <a:pathLst>
                <a:path w="856" h="187">
                  <a:moveTo>
                    <a:pt x="f8" y="f5"/>
                  </a:moveTo>
                  <a:cubicBezTo>
                    <a:pt x="f9" y="f5"/>
                    <a:pt x="f5" y="f10"/>
                    <a:pt x="f5" y="f11"/>
                  </a:cubicBezTo>
                  <a:cubicBezTo>
                    <a:pt x="f5" y="f12"/>
                    <a:pt x="f9" y="f7"/>
                    <a:pt x="f8" y="f7"/>
                  </a:cubicBezTo>
                  <a:cubicBezTo>
                    <a:pt x="f13" y="f7"/>
                    <a:pt x="f6" y="f12"/>
                    <a:pt x="f6" y="f11"/>
                  </a:cubicBezTo>
                  <a:cubicBezTo>
                    <a:pt x="f6" y="f10"/>
                    <a:pt x="f13" y="f5"/>
                    <a:pt x="f8" y="f5"/>
                  </a:cubicBezTo>
                  <a:close/>
                  <a:moveTo>
                    <a:pt x="f8" y="f14"/>
                  </a:moveTo>
                  <a:cubicBezTo>
                    <a:pt x="f15" y="f14"/>
                    <a:pt x="f16" y="f17"/>
                    <a:pt x="f16" y="f18"/>
                  </a:cubicBezTo>
                  <a:cubicBezTo>
                    <a:pt x="f16" y="f10"/>
                    <a:pt x="f15" y="f19"/>
                    <a:pt x="f8" y="f19"/>
                  </a:cubicBezTo>
                  <a:cubicBezTo>
                    <a:pt x="f20" y="f19"/>
                    <a:pt x="f21" y="f10"/>
                    <a:pt x="f21" y="f18"/>
                  </a:cubicBezTo>
                  <a:cubicBezTo>
                    <a:pt x="f21" y="f17"/>
                    <a:pt x="f20" y="f14"/>
                    <a:pt x="f8" y="f14"/>
                  </a:cubicBezTo>
                  <a:close/>
                </a:path>
              </a:pathLst>
            </a:custGeom>
            <a:solidFill>
              <a:srgbClr val="777777"/>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nvGrpSpPr>
          <p:cNvPr id="19" name="Group 17"/>
          <p:cNvGrpSpPr/>
          <p:nvPr/>
        </p:nvGrpSpPr>
        <p:grpSpPr>
          <a:xfrm>
            <a:off x="4062239" y="3895560"/>
            <a:ext cx="836640" cy="184320"/>
            <a:chOff x="4062239" y="3895560"/>
            <a:chExt cx="836640" cy="184320"/>
          </a:xfrm>
        </p:grpSpPr>
        <p:sp>
          <p:nvSpPr>
            <p:cNvPr id="20" name="Oval 74"/>
            <p:cNvSpPr/>
            <p:nvPr/>
          </p:nvSpPr>
          <p:spPr>
            <a:xfrm>
              <a:off x="4417920" y="3954600"/>
              <a:ext cx="112680" cy="2556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gradFill>
              <a:gsLst>
                <a:gs pos="0">
                  <a:srgbClr val="5C140F"/>
                </a:gs>
                <a:gs pos="100000">
                  <a:srgbClr val="C62C2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1" name="Freeform 75"/>
            <p:cNvSpPr/>
            <p:nvPr/>
          </p:nvSpPr>
          <p:spPr>
            <a:xfrm>
              <a:off x="4062239" y="3895560"/>
              <a:ext cx="836640" cy="184320"/>
            </a:xfrm>
            <a:custGeom>
              <a:avLst/>
              <a:gdLst>
                <a:gd name="f0" fmla="val 10800000"/>
                <a:gd name="f1" fmla="val 5400000"/>
                <a:gd name="f2" fmla="val 180"/>
                <a:gd name="f3" fmla="val w"/>
                <a:gd name="f4" fmla="val h"/>
                <a:gd name="f5" fmla="val 0"/>
                <a:gd name="f6" fmla="val 856"/>
                <a:gd name="f7" fmla="val 187"/>
                <a:gd name="f8" fmla="val 428"/>
                <a:gd name="f9" fmla="val 191"/>
                <a:gd name="f10" fmla="val 42"/>
                <a:gd name="f11" fmla="val 94"/>
                <a:gd name="f12" fmla="val 145"/>
                <a:gd name="f13" fmla="val 664"/>
                <a:gd name="f14" fmla="val 128"/>
                <a:gd name="f15" fmla="val 250"/>
                <a:gd name="f16" fmla="val 105"/>
                <a:gd name="f17" fmla="val 103"/>
                <a:gd name="f18" fmla="val 73"/>
                <a:gd name="f19" fmla="val 17"/>
                <a:gd name="f20" fmla="val 606"/>
                <a:gd name="f21" fmla="val 751"/>
                <a:gd name="f22" fmla="+- 0 0 0"/>
                <a:gd name="f23" fmla="*/ f3 1 856"/>
                <a:gd name="f24" fmla="*/ f4 1 187"/>
                <a:gd name="f25" fmla="+- f7 0 f5"/>
                <a:gd name="f26" fmla="+- f6 0 f5"/>
                <a:gd name="f27" fmla="*/ f22 f0 1"/>
                <a:gd name="f28" fmla="*/ f26 1 856"/>
                <a:gd name="f29" fmla="*/ f25 1 187"/>
                <a:gd name="f30" fmla="*/ 2147483647 f26 1"/>
                <a:gd name="f31" fmla="*/ 0 f25 1"/>
                <a:gd name="f32" fmla="*/ 0 f26 1"/>
                <a:gd name="f33" fmla="*/ 2147483647 f25 1"/>
                <a:gd name="f34" fmla="*/ 856 f26 1"/>
                <a:gd name="f35" fmla="*/ 187 f25 1"/>
                <a:gd name="f36" fmla="*/ f27 1 f2"/>
                <a:gd name="f37" fmla="*/ f30 1 856"/>
                <a:gd name="f38" fmla="*/ f31 1 187"/>
                <a:gd name="f39" fmla="*/ f32 1 856"/>
                <a:gd name="f40" fmla="*/ f33 1 187"/>
                <a:gd name="f41" fmla="*/ f34 1 856"/>
                <a:gd name="f42" fmla="*/ f35 1 187"/>
                <a:gd name="f43" fmla="+- f36 0 f1"/>
                <a:gd name="f44" fmla="*/ f37 1 f28"/>
                <a:gd name="f45" fmla="*/ f38 1 f29"/>
                <a:gd name="f46" fmla="*/ f39 1 f28"/>
                <a:gd name="f47" fmla="*/ f40 1 f29"/>
                <a:gd name="f48" fmla="*/ f41 1 f28"/>
                <a:gd name="f49" fmla="*/ f42 1 f29"/>
                <a:gd name="f50" fmla="*/ f46 f23 1"/>
                <a:gd name="f51" fmla="*/ f48 f23 1"/>
                <a:gd name="f52" fmla="*/ f49 f24 1"/>
                <a:gd name="f53" fmla="*/ f45 f24 1"/>
                <a:gd name="f54" fmla="*/ f44 f23 1"/>
                <a:gd name="f55" fmla="*/ f47 f24 1"/>
              </a:gdLst>
              <a:ahLst/>
              <a:cxnLst>
                <a:cxn ang="3cd4">
                  <a:pos x="hc" y="t"/>
                </a:cxn>
                <a:cxn ang="0">
                  <a:pos x="r" y="vc"/>
                </a:cxn>
                <a:cxn ang="cd4">
                  <a:pos x="hc" y="b"/>
                </a:cxn>
                <a:cxn ang="cd2">
                  <a:pos x="l" y="vc"/>
                </a:cxn>
                <a:cxn ang="f43">
                  <a:pos x="f54" y="f53"/>
                </a:cxn>
                <a:cxn ang="f43">
                  <a:pos x="f50" y="f55"/>
                </a:cxn>
                <a:cxn ang="f43">
                  <a:pos x="f54" y="f55"/>
                </a:cxn>
                <a:cxn ang="f43">
                  <a:pos x="f54" y="f55"/>
                </a:cxn>
                <a:cxn ang="f43">
                  <a:pos x="f54" y="f53"/>
                </a:cxn>
                <a:cxn ang="f43">
                  <a:pos x="f54" y="f55"/>
                </a:cxn>
                <a:cxn ang="f43">
                  <a:pos x="f54" y="f55"/>
                </a:cxn>
                <a:cxn ang="f43">
                  <a:pos x="f54" y="f55"/>
                </a:cxn>
                <a:cxn ang="f43">
                  <a:pos x="f54" y="f55"/>
                </a:cxn>
                <a:cxn ang="f43">
                  <a:pos x="f54" y="f55"/>
                </a:cxn>
              </a:cxnLst>
              <a:rect l="f50" t="f53" r="f51" b="f52"/>
              <a:pathLst>
                <a:path w="856" h="187">
                  <a:moveTo>
                    <a:pt x="f8" y="f5"/>
                  </a:moveTo>
                  <a:cubicBezTo>
                    <a:pt x="f9" y="f5"/>
                    <a:pt x="f5" y="f10"/>
                    <a:pt x="f5" y="f11"/>
                  </a:cubicBezTo>
                  <a:cubicBezTo>
                    <a:pt x="f5" y="f12"/>
                    <a:pt x="f9" y="f7"/>
                    <a:pt x="f8" y="f7"/>
                  </a:cubicBezTo>
                  <a:cubicBezTo>
                    <a:pt x="f13" y="f7"/>
                    <a:pt x="f6" y="f12"/>
                    <a:pt x="f6" y="f11"/>
                  </a:cubicBezTo>
                  <a:cubicBezTo>
                    <a:pt x="f6" y="f10"/>
                    <a:pt x="f13" y="f5"/>
                    <a:pt x="f8" y="f5"/>
                  </a:cubicBezTo>
                  <a:close/>
                  <a:moveTo>
                    <a:pt x="f8" y="f14"/>
                  </a:moveTo>
                  <a:cubicBezTo>
                    <a:pt x="f15" y="f14"/>
                    <a:pt x="f16" y="f17"/>
                    <a:pt x="f16" y="f18"/>
                  </a:cubicBezTo>
                  <a:cubicBezTo>
                    <a:pt x="f16" y="f10"/>
                    <a:pt x="f15" y="f19"/>
                    <a:pt x="f8" y="f19"/>
                  </a:cubicBezTo>
                  <a:cubicBezTo>
                    <a:pt x="f20" y="f19"/>
                    <a:pt x="f21" y="f10"/>
                    <a:pt x="f21" y="f18"/>
                  </a:cubicBezTo>
                  <a:cubicBezTo>
                    <a:pt x="f21" y="f17"/>
                    <a:pt x="f20" y="f14"/>
                    <a:pt x="f8" y="f14"/>
                  </a:cubicBezTo>
                  <a:close/>
                </a:path>
              </a:pathLst>
            </a:custGeom>
            <a:solidFill>
              <a:srgbClr val="777777"/>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nvGrpSpPr>
          <p:cNvPr id="22" name="Group 93"/>
          <p:cNvGrpSpPr/>
          <p:nvPr/>
        </p:nvGrpSpPr>
        <p:grpSpPr>
          <a:xfrm>
            <a:off x="3881303" y="1952563"/>
            <a:ext cx="670057" cy="2009997"/>
            <a:chOff x="3881303" y="1952563"/>
            <a:chExt cx="670057" cy="2009997"/>
          </a:xfrm>
        </p:grpSpPr>
        <p:sp>
          <p:nvSpPr>
            <p:cNvPr id="23" name="Freeform 94"/>
            <p:cNvSpPr/>
            <p:nvPr/>
          </p:nvSpPr>
          <p:spPr>
            <a:xfrm rot="259200">
              <a:off x="3886080" y="1952563"/>
              <a:ext cx="665280" cy="1727280"/>
            </a:xfrm>
            <a:custGeom>
              <a:avLst/>
              <a:gdLst>
                <a:gd name="f0" fmla="val 10800000"/>
                <a:gd name="f1" fmla="val 5400000"/>
                <a:gd name="f2" fmla="val 180"/>
                <a:gd name="f3" fmla="val w"/>
                <a:gd name="f4" fmla="val h"/>
                <a:gd name="f5" fmla="val 0"/>
                <a:gd name="f6" fmla="val 385"/>
                <a:gd name="f7" fmla="val 997"/>
                <a:gd name="f8" fmla="val 379"/>
                <a:gd name="f9" fmla="val 911"/>
                <a:gd name="f10" fmla="val 337"/>
                <a:gd name="f11" fmla="val 749"/>
                <a:gd name="f12" fmla="val 333"/>
                <a:gd name="f13" fmla="val 736"/>
                <a:gd name="f14" fmla="val 328"/>
                <a:gd name="f15" fmla="val 727"/>
                <a:gd name="f16" fmla="val 215"/>
                <a:gd name="f17" fmla="val 358"/>
                <a:gd name="f18" fmla="val 357"/>
                <a:gd name="f19" fmla="val 264"/>
                <a:gd name="f20" fmla="val 193"/>
                <a:gd name="f21" fmla="val 276"/>
                <a:gd name="f22" fmla="val 170"/>
                <a:gd name="f23" fmla="val 277"/>
                <a:gd name="f24" fmla="val 116"/>
                <a:gd name="f25" fmla="val 253"/>
                <a:gd name="f26" fmla="val 42"/>
                <a:gd name="f27" fmla="val 187"/>
                <a:gd name="f28" fmla="val 11"/>
                <a:gd name="f29" fmla="val 156"/>
                <a:gd name="f30" fmla="val 46"/>
                <a:gd name="f31" fmla="val 145"/>
                <a:gd name="f32" fmla="val 59"/>
                <a:gd name="f33" fmla="val 144"/>
                <a:gd name="f34" fmla="val 41"/>
                <a:gd name="f35" fmla="val 138"/>
                <a:gd name="f36" fmla="val 33"/>
                <a:gd name="f37" fmla="val 134"/>
                <a:gd name="f38" fmla="val 34"/>
                <a:gd name="f39" fmla="val 127"/>
                <a:gd name="f40" fmla="val 124"/>
                <a:gd name="f41" fmla="val 74"/>
                <a:gd name="f42" fmla="val 93"/>
                <a:gd name="f43" fmla="val 82"/>
                <a:gd name="f44" fmla="val 12"/>
                <a:gd name="f45" fmla="val 75"/>
                <a:gd name="f46" fmla="val 57"/>
                <a:gd name="f47" fmla="val 50"/>
                <a:gd name="f48" fmla="val 49"/>
                <a:gd name="f49" fmla="val 24"/>
                <a:gd name="f50" fmla="val 52"/>
                <a:gd name="f51" fmla="val 111"/>
                <a:gd name="f52" fmla="val 157"/>
                <a:gd name="f53" fmla="val 184"/>
                <a:gd name="f54" fmla="val 204"/>
                <a:gd name="f55" fmla="val 243"/>
                <a:gd name="f56" fmla="val 125"/>
                <a:gd name="f57" fmla="val 173"/>
                <a:gd name="f58" fmla="val 371"/>
                <a:gd name="f59" fmla="val 469"/>
                <a:gd name="f60" fmla="val 249"/>
                <a:gd name="f61" fmla="val 752"/>
                <a:gd name="f62" fmla="val 751"/>
                <a:gd name="f63" fmla="val 753"/>
                <a:gd name="f64" fmla="val 250"/>
                <a:gd name="f65" fmla="val 762"/>
                <a:gd name="f66" fmla="val 770"/>
                <a:gd name="f67" fmla="val 290"/>
                <a:gd name="f68" fmla="val 939"/>
                <a:gd name="f69" fmla="val 299"/>
                <a:gd name="f70" fmla="val 971"/>
                <a:gd name="f71" fmla="val 310"/>
                <a:gd name="f72" fmla="val 984"/>
                <a:gd name="f73" fmla="val 351"/>
                <a:gd name="f74" fmla="val 940"/>
                <a:gd name="f75" fmla="+- 0 0 0"/>
                <a:gd name="f76" fmla="*/ f3 1 385"/>
                <a:gd name="f77" fmla="*/ f4 1 997"/>
                <a:gd name="f78" fmla="+- f7 0 f5"/>
                <a:gd name="f79" fmla="+- f6 0 f5"/>
                <a:gd name="f80" fmla="*/ f75 f0 1"/>
                <a:gd name="f81" fmla="*/ f79 1 385"/>
                <a:gd name="f82" fmla="*/ f78 1 997"/>
                <a:gd name="f83" fmla="*/ 488 f79 1"/>
                <a:gd name="f84" fmla="*/ 1184 f78 1"/>
                <a:gd name="f85" fmla="*/ 434 f79 1"/>
                <a:gd name="f86" fmla="*/ 973 f78 1"/>
                <a:gd name="f87" fmla="*/ 423 f79 1"/>
                <a:gd name="f88" fmla="*/ 944 f78 1"/>
                <a:gd name="f89" fmla="*/ 278 f79 1"/>
                <a:gd name="f90" fmla="*/ 466 f78 1"/>
                <a:gd name="f91" fmla="*/ 465 f78 1"/>
                <a:gd name="f92" fmla="*/ 340 f79 1"/>
                <a:gd name="f93" fmla="*/ 251 f78 1"/>
                <a:gd name="f94" fmla="*/ 357 f79 1"/>
                <a:gd name="f95" fmla="*/ 152 f78 1"/>
                <a:gd name="f96" fmla="*/ 242 f79 1"/>
                <a:gd name="f97" fmla="*/ 14 f78 1"/>
                <a:gd name="f98" fmla="*/ 187 f79 1"/>
                <a:gd name="f99" fmla="*/ 76 f78 1"/>
                <a:gd name="f100" fmla="*/ 177 f79 1"/>
                <a:gd name="f101" fmla="*/ 43 f78 1"/>
                <a:gd name="f102" fmla="*/ 160 f79 1"/>
                <a:gd name="f103" fmla="*/ 96 f78 1"/>
                <a:gd name="f104" fmla="*/ 106 f79 1"/>
                <a:gd name="f105" fmla="*/ 15 f78 1"/>
                <a:gd name="f106" fmla="*/ 97 f79 1"/>
                <a:gd name="f107" fmla="*/ 74 f78 1"/>
                <a:gd name="f108" fmla="*/ 54 f79 1"/>
                <a:gd name="f109" fmla="*/ 65 f78 1"/>
                <a:gd name="f110" fmla="*/ 14 f79 1"/>
                <a:gd name="f111" fmla="*/ 144 f78 1"/>
                <a:gd name="f112" fmla="*/ 265 f78 1"/>
                <a:gd name="f113" fmla="*/ 223 f79 1"/>
                <a:gd name="f114" fmla="*/ 482 f78 1"/>
                <a:gd name="f115" fmla="*/ 321 f79 1"/>
                <a:gd name="f116" fmla="*/ 977 f78 1"/>
                <a:gd name="f117" fmla="*/ 322 f79 1"/>
                <a:gd name="f118" fmla="*/ 1001 f78 1"/>
                <a:gd name="f119" fmla="*/ 374 f79 1"/>
                <a:gd name="f120" fmla="*/ 1221 f78 1"/>
                <a:gd name="f121" fmla="*/ 399 f79 1"/>
                <a:gd name="f122" fmla="*/ 1279 f78 1"/>
                <a:gd name="f123" fmla="*/ 1263 f78 1"/>
                <a:gd name="f124" fmla="*/ 0 f79 1"/>
                <a:gd name="f125" fmla="*/ 0 f78 1"/>
                <a:gd name="f126" fmla="*/ 385 f79 1"/>
                <a:gd name="f127" fmla="*/ 997 f78 1"/>
                <a:gd name="f128" fmla="*/ f80 1 f2"/>
                <a:gd name="f129" fmla="*/ f83 1 385"/>
                <a:gd name="f130" fmla="*/ f84 1 997"/>
                <a:gd name="f131" fmla="*/ f85 1 385"/>
                <a:gd name="f132" fmla="*/ f86 1 997"/>
                <a:gd name="f133" fmla="*/ f87 1 385"/>
                <a:gd name="f134" fmla="*/ f88 1 997"/>
                <a:gd name="f135" fmla="*/ f89 1 385"/>
                <a:gd name="f136" fmla="*/ f90 1 997"/>
                <a:gd name="f137" fmla="*/ f91 1 997"/>
                <a:gd name="f138" fmla="*/ f92 1 385"/>
                <a:gd name="f139" fmla="*/ f93 1 997"/>
                <a:gd name="f140" fmla="*/ f94 1 385"/>
                <a:gd name="f141" fmla="*/ f95 1 997"/>
                <a:gd name="f142" fmla="*/ f96 1 385"/>
                <a:gd name="f143" fmla="*/ f97 1 997"/>
                <a:gd name="f144" fmla="*/ f98 1 385"/>
                <a:gd name="f145" fmla="*/ f99 1 997"/>
                <a:gd name="f146" fmla="*/ f100 1 385"/>
                <a:gd name="f147" fmla="*/ f101 1 997"/>
                <a:gd name="f148" fmla="*/ f102 1 385"/>
                <a:gd name="f149" fmla="*/ f103 1 997"/>
                <a:gd name="f150" fmla="*/ f104 1 385"/>
                <a:gd name="f151" fmla="*/ f105 1 997"/>
                <a:gd name="f152" fmla="*/ f106 1 385"/>
                <a:gd name="f153" fmla="*/ f107 1 997"/>
                <a:gd name="f154" fmla="*/ f108 1 385"/>
                <a:gd name="f155" fmla="*/ f109 1 997"/>
                <a:gd name="f156" fmla="*/ f110 1 385"/>
                <a:gd name="f157" fmla="*/ f111 1 997"/>
                <a:gd name="f158" fmla="*/ f112 1 997"/>
                <a:gd name="f159" fmla="*/ f113 1 385"/>
                <a:gd name="f160" fmla="*/ f114 1 997"/>
                <a:gd name="f161" fmla="*/ f115 1 385"/>
                <a:gd name="f162" fmla="*/ f116 1 997"/>
                <a:gd name="f163" fmla="*/ f117 1 385"/>
                <a:gd name="f164" fmla="*/ f118 1 997"/>
                <a:gd name="f165" fmla="*/ f119 1 385"/>
                <a:gd name="f166" fmla="*/ f120 1 997"/>
                <a:gd name="f167" fmla="*/ f121 1 385"/>
                <a:gd name="f168" fmla="*/ f122 1 997"/>
                <a:gd name="f169" fmla="*/ f123 1 997"/>
                <a:gd name="f170" fmla="*/ f124 1 385"/>
                <a:gd name="f171" fmla="*/ f125 1 997"/>
                <a:gd name="f172" fmla="*/ f126 1 385"/>
                <a:gd name="f173" fmla="*/ f127 1 997"/>
                <a:gd name="f174" fmla="+- f128 0 f1"/>
                <a:gd name="f175" fmla="*/ f129 1 f81"/>
                <a:gd name="f176" fmla="*/ f130 1 f82"/>
                <a:gd name="f177" fmla="*/ f131 1 f81"/>
                <a:gd name="f178" fmla="*/ f132 1 f82"/>
                <a:gd name="f179" fmla="*/ f133 1 f81"/>
                <a:gd name="f180" fmla="*/ f134 1 f82"/>
                <a:gd name="f181" fmla="*/ f135 1 f81"/>
                <a:gd name="f182" fmla="*/ f136 1 f82"/>
                <a:gd name="f183" fmla="*/ f137 1 f82"/>
                <a:gd name="f184" fmla="*/ f138 1 f81"/>
                <a:gd name="f185" fmla="*/ f139 1 f82"/>
                <a:gd name="f186" fmla="*/ f140 1 f81"/>
                <a:gd name="f187" fmla="*/ f141 1 f82"/>
                <a:gd name="f188" fmla="*/ f142 1 f81"/>
                <a:gd name="f189" fmla="*/ f143 1 f82"/>
                <a:gd name="f190" fmla="*/ f144 1 f81"/>
                <a:gd name="f191" fmla="*/ f145 1 f82"/>
                <a:gd name="f192" fmla="*/ f146 1 f81"/>
                <a:gd name="f193" fmla="*/ f147 1 f82"/>
                <a:gd name="f194" fmla="*/ f148 1 f81"/>
                <a:gd name="f195" fmla="*/ f149 1 f82"/>
                <a:gd name="f196" fmla="*/ f150 1 f81"/>
                <a:gd name="f197" fmla="*/ f151 1 f82"/>
                <a:gd name="f198" fmla="*/ f152 1 f81"/>
                <a:gd name="f199" fmla="*/ f153 1 f82"/>
                <a:gd name="f200" fmla="*/ f154 1 f81"/>
                <a:gd name="f201" fmla="*/ f155 1 f82"/>
                <a:gd name="f202" fmla="*/ f156 1 f81"/>
                <a:gd name="f203" fmla="*/ f157 1 f82"/>
                <a:gd name="f204" fmla="*/ f158 1 f82"/>
                <a:gd name="f205" fmla="*/ f159 1 f81"/>
                <a:gd name="f206" fmla="*/ f160 1 f82"/>
                <a:gd name="f207" fmla="*/ f161 1 f81"/>
                <a:gd name="f208" fmla="*/ f162 1 f82"/>
                <a:gd name="f209" fmla="*/ f163 1 f81"/>
                <a:gd name="f210" fmla="*/ f164 1 f82"/>
                <a:gd name="f211" fmla="*/ f165 1 f81"/>
                <a:gd name="f212" fmla="*/ f166 1 f82"/>
                <a:gd name="f213" fmla="*/ f167 1 f81"/>
                <a:gd name="f214" fmla="*/ f168 1 f82"/>
                <a:gd name="f215" fmla="*/ f169 1 f82"/>
                <a:gd name="f216" fmla="*/ f170 1 f81"/>
                <a:gd name="f217" fmla="*/ f172 1 f81"/>
                <a:gd name="f218" fmla="*/ f171 1 f82"/>
                <a:gd name="f219" fmla="*/ f173 1 f82"/>
                <a:gd name="f220" fmla="*/ f216 f76 1"/>
                <a:gd name="f221" fmla="*/ f217 f76 1"/>
                <a:gd name="f222" fmla="*/ f219 f77 1"/>
                <a:gd name="f223" fmla="*/ f218 f77 1"/>
                <a:gd name="f224" fmla="*/ f175 f76 1"/>
                <a:gd name="f225" fmla="*/ f176 f77 1"/>
                <a:gd name="f226" fmla="*/ f177 f76 1"/>
                <a:gd name="f227" fmla="*/ f178 f77 1"/>
                <a:gd name="f228" fmla="*/ f179 f76 1"/>
                <a:gd name="f229" fmla="*/ f180 f77 1"/>
                <a:gd name="f230" fmla="*/ f181 f76 1"/>
                <a:gd name="f231" fmla="*/ f182 f77 1"/>
                <a:gd name="f232" fmla="*/ f183 f77 1"/>
                <a:gd name="f233" fmla="*/ f184 f76 1"/>
                <a:gd name="f234" fmla="*/ f185 f77 1"/>
                <a:gd name="f235" fmla="*/ f186 f76 1"/>
                <a:gd name="f236" fmla="*/ f187 f77 1"/>
                <a:gd name="f237" fmla="*/ f188 f76 1"/>
                <a:gd name="f238" fmla="*/ f189 f77 1"/>
                <a:gd name="f239" fmla="*/ f190 f76 1"/>
                <a:gd name="f240" fmla="*/ f191 f77 1"/>
                <a:gd name="f241" fmla="*/ f192 f76 1"/>
                <a:gd name="f242" fmla="*/ f193 f77 1"/>
                <a:gd name="f243" fmla="*/ f194 f76 1"/>
                <a:gd name="f244" fmla="*/ f195 f77 1"/>
                <a:gd name="f245" fmla="*/ f196 f76 1"/>
                <a:gd name="f246" fmla="*/ f197 f77 1"/>
                <a:gd name="f247" fmla="*/ f198 f76 1"/>
                <a:gd name="f248" fmla="*/ f199 f77 1"/>
                <a:gd name="f249" fmla="*/ f200 f76 1"/>
                <a:gd name="f250" fmla="*/ f201 f77 1"/>
                <a:gd name="f251" fmla="*/ f202 f76 1"/>
                <a:gd name="f252" fmla="*/ f203 f77 1"/>
                <a:gd name="f253" fmla="*/ f204 f77 1"/>
                <a:gd name="f254" fmla="*/ f205 f76 1"/>
                <a:gd name="f255" fmla="*/ f206 f77 1"/>
                <a:gd name="f256" fmla="*/ f207 f76 1"/>
                <a:gd name="f257" fmla="*/ f208 f77 1"/>
                <a:gd name="f258" fmla="*/ f209 f76 1"/>
                <a:gd name="f259" fmla="*/ f210 f77 1"/>
                <a:gd name="f260" fmla="*/ f211 f76 1"/>
                <a:gd name="f261" fmla="*/ f212 f77 1"/>
                <a:gd name="f262" fmla="*/ f213 f76 1"/>
                <a:gd name="f263" fmla="*/ f214 f77 1"/>
                <a:gd name="f264" fmla="*/ f215 f77 1"/>
              </a:gdLst>
              <a:ahLst/>
              <a:cxnLst>
                <a:cxn ang="3cd4">
                  <a:pos x="hc" y="t"/>
                </a:cxn>
                <a:cxn ang="0">
                  <a:pos x="r" y="vc"/>
                </a:cxn>
                <a:cxn ang="cd4">
                  <a:pos x="hc" y="b"/>
                </a:cxn>
                <a:cxn ang="cd2">
                  <a:pos x="l" y="vc"/>
                </a:cxn>
                <a:cxn ang="f174">
                  <a:pos x="f224" y="f225"/>
                </a:cxn>
                <a:cxn ang="f174">
                  <a:pos x="f226" y="f227"/>
                </a:cxn>
                <a:cxn ang="f174">
                  <a:pos x="f228" y="f229"/>
                </a:cxn>
                <a:cxn ang="f174">
                  <a:pos x="f230" y="f231"/>
                </a:cxn>
                <a:cxn ang="f174">
                  <a:pos x="f230" y="f232"/>
                </a:cxn>
                <a:cxn ang="f174">
                  <a:pos x="f233" y="f234"/>
                </a:cxn>
                <a:cxn ang="f174">
                  <a:pos x="f235" y="f236"/>
                </a:cxn>
                <a:cxn ang="f174">
                  <a:pos x="f237" y="f238"/>
                </a:cxn>
                <a:cxn ang="f174">
                  <a:pos x="f239" y="f240"/>
                </a:cxn>
                <a:cxn ang="f174">
                  <a:pos x="f241" y="f242"/>
                </a:cxn>
                <a:cxn ang="f174">
                  <a:pos x="f243" y="f244"/>
                </a:cxn>
                <a:cxn ang="f174">
                  <a:pos x="f245" y="f246"/>
                </a:cxn>
                <a:cxn ang="f174">
                  <a:pos x="f247" y="f248"/>
                </a:cxn>
                <a:cxn ang="f174">
                  <a:pos x="f249" y="f250"/>
                </a:cxn>
                <a:cxn ang="f174">
                  <a:pos x="f251" y="f252"/>
                </a:cxn>
                <a:cxn ang="f174">
                  <a:pos x="f251" y="f253"/>
                </a:cxn>
                <a:cxn ang="f174">
                  <a:pos x="f254" y="f255"/>
                </a:cxn>
                <a:cxn ang="f174">
                  <a:pos x="f256" y="f257"/>
                </a:cxn>
                <a:cxn ang="f174">
                  <a:pos x="f258" y="f259"/>
                </a:cxn>
                <a:cxn ang="f174">
                  <a:pos x="f260" y="f261"/>
                </a:cxn>
                <a:cxn ang="f174">
                  <a:pos x="f262" y="f263"/>
                </a:cxn>
                <a:cxn ang="f174">
                  <a:pos x="f224" y="f264"/>
                </a:cxn>
                <a:cxn ang="f174">
                  <a:pos x="f224" y="f225"/>
                </a:cxn>
              </a:cxnLst>
              <a:rect l="f220" t="f223" r="f221" b="f222"/>
              <a:pathLst>
                <a:path w="385" h="997">
                  <a:moveTo>
                    <a:pt x="f8" y="f9"/>
                  </a:moveTo>
                  <a:cubicBezTo>
                    <a:pt x="f10" y="f11"/>
                    <a:pt x="f10" y="f11"/>
                    <a:pt x="f10" y="f11"/>
                  </a:cubicBezTo>
                  <a:cubicBezTo>
                    <a:pt x="f10" y="f11"/>
                    <a:pt x="f12" y="f13"/>
                    <a:pt x="f14" y="f15"/>
                  </a:cubicBezTo>
                  <a:cubicBezTo>
                    <a:pt x="f16" y="f17"/>
                    <a:pt x="f16" y="f17"/>
                    <a:pt x="f16" y="f17"/>
                  </a:cubicBezTo>
                  <a:cubicBezTo>
                    <a:pt x="f16" y="f18"/>
                    <a:pt x="f16" y="f18"/>
                    <a:pt x="f16" y="f18"/>
                  </a:cubicBezTo>
                  <a:cubicBezTo>
                    <a:pt x="f19" y="f20"/>
                    <a:pt x="f19" y="f20"/>
                    <a:pt x="f19" y="f20"/>
                  </a:cubicBezTo>
                  <a:cubicBezTo>
                    <a:pt x="f21" y="f22"/>
                    <a:pt x="f23" y="f24"/>
                    <a:pt x="f23" y="f24"/>
                  </a:cubicBezTo>
                  <a:cubicBezTo>
                    <a:pt x="f25" y="f26"/>
                    <a:pt x="f27" y="f28"/>
                    <a:pt x="f27" y="f28"/>
                  </a:cubicBezTo>
                  <a:cubicBezTo>
                    <a:pt x="f27" y="f28"/>
                    <a:pt x="f29" y="f30"/>
                    <a:pt x="f31" y="f32"/>
                  </a:cubicBezTo>
                  <a:cubicBezTo>
                    <a:pt x="f33" y="f34"/>
                    <a:pt x="f35" y="f36"/>
                    <a:pt x="f35" y="f36"/>
                  </a:cubicBezTo>
                  <a:cubicBezTo>
                    <a:pt x="f37" y="f38"/>
                    <a:pt x="f39" y="f32"/>
                    <a:pt x="f40" y="f41"/>
                  </a:cubicBezTo>
                  <a:cubicBezTo>
                    <a:pt x="f42" y="f5"/>
                    <a:pt x="f43" y="f44"/>
                    <a:pt x="f43" y="f44"/>
                  </a:cubicBezTo>
                  <a:cubicBezTo>
                    <a:pt x="f45" y="f46"/>
                    <a:pt x="f45" y="f46"/>
                    <a:pt x="f45" y="f46"/>
                  </a:cubicBezTo>
                  <a:cubicBezTo>
                    <a:pt x="f45" y="f46"/>
                    <a:pt x="f47" y="f48"/>
                    <a:pt x="f26" y="f47"/>
                  </a:cubicBezTo>
                  <a:cubicBezTo>
                    <a:pt x="f49" y="f50"/>
                    <a:pt x="f28" y="f51"/>
                    <a:pt x="f28" y="f51"/>
                  </a:cubicBezTo>
                  <a:cubicBezTo>
                    <a:pt x="f5" y="f52"/>
                    <a:pt x="f5" y="f53"/>
                    <a:pt x="f28" y="f54"/>
                  </a:cubicBezTo>
                  <a:cubicBezTo>
                    <a:pt x="f38" y="f55"/>
                    <a:pt x="f56" y="f14"/>
                    <a:pt x="f57" y="f58"/>
                  </a:cubicBezTo>
                  <a:cubicBezTo>
                    <a:pt x="f20" y="f59"/>
                    <a:pt x="f60" y="f61"/>
                    <a:pt x="f60" y="f62"/>
                  </a:cubicBezTo>
                  <a:cubicBezTo>
                    <a:pt x="f60" y="f63"/>
                    <a:pt x="f64" y="f65"/>
                    <a:pt x="f64" y="f66"/>
                  </a:cubicBezTo>
                  <a:cubicBezTo>
                    <a:pt x="f67" y="f68"/>
                    <a:pt x="f67" y="f68"/>
                    <a:pt x="f67" y="f68"/>
                  </a:cubicBezTo>
                  <a:cubicBezTo>
                    <a:pt x="f67" y="f68"/>
                    <a:pt x="f69" y="f70"/>
                    <a:pt x="f71" y="f72"/>
                  </a:cubicBezTo>
                  <a:cubicBezTo>
                    <a:pt x="f71" y="f72"/>
                    <a:pt x="f73" y="f7"/>
                    <a:pt x="f8" y="f70"/>
                  </a:cubicBezTo>
                  <a:cubicBezTo>
                    <a:pt x="f8" y="f70"/>
                    <a:pt x="f6" y="f74"/>
                    <a:pt x="f8" y="f9"/>
                  </a:cubicBezTo>
                  <a:close/>
                </a:path>
              </a:pathLst>
            </a:custGeom>
            <a:gradFill>
              <a:gsLst>
                <a:gs pos="0">
                  <a:srgbClr val="233409"/>
                </a:gs>
                <a:gs pos="100000">
                  <a:srgbClr val="4C7013"/>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4" name="Freeform 95"/>
            <p:cNvSpPr/>
            <p:nvPr/>
          </p:nvSpPr>
          <p:spPr>
            <a:xfrm rot="259200">
              <a:off x="4138687" y="1973371"/>
              <a:ext cx="270000" cy="674640"/>
            </a:xfrm>
            <a:custGeom>
              <a:avLst/>
              <a:gdLst>
                <a:gd name="f0" fmla="val 10800000"/>
                <a:gd name="f1" fmla="val 5400000"/>
                <a:gd name="f2" fmla="val 180"/>
                <a:gd name="f3" fmla="val w"/>
                <a:gd name="f4" fmla="val h"/>
                <a:gd name="f5" fmla="val 0"/>
                <a:gd name="f6" fmla="val 156"/>
                <a:gd name="f7" fmla="val 389"/>
                <a:gd name="f8" fmla="val 64"/>
                <a:gd name="f9" fmla="val 66"/>
                <a:gd name="f10" fmla="val 329"/>
                <a:gd name="f11" fmla="val 79"/>
                <a:gd name="f12" fmla="val 387"/>
                <a:gd name="f13" fmla="val 101"/>
                <a:gd name="f14" fmla="val 320"/>
                <a:gd name="f15" fmla="val 102"/>
                <a:gd name="f16" fmla="val 315"/>
                <a:gd name="f17" fmla="val 118"/>
                <a:gd name="f18" fmla="val 266"/>
                <a:gd name="f19" fmla="val 145"/>
                <a:gd name="f20" fmla="val 170"/>
                <a:gd name="f21" fmla="val 134"/>
                <a:gd name="f22" fmla="val 153"/>
                <a:gd name="f23" fmla="val 106"/>
                <a:gd name="f24" fmla="val 149"/>
                <a:gd name="f25" fmla="val 72"/>
                <a:gd name="f26" fmla="val 91"/>
                <a:gd name="f27" fmla="val 63"/>
                <a:gd name="f28" fmla="val 1"/>
                <a:gd name="f29" fmla="val 39"/>
                <a:gd name="f30" fmla="val 2"/>
                <a:gd name="f31" fmla="+- 0 0 0"/>
                <a:gd name="f32" fmla="*/ f3 1 156"/>
                <a:gd name="f33" fmla="*/ f4 1 389"/>
                <a:gd name="f34" fmla="+- f7 0 f5"/>
                <a:gd name="f35" fmla="+- f6 0 f5"/>
                <a:gd name="f36" fmla="*/ f31 f0 1"/>
                <a:gd name="f37" fmla="*/ f35 1 156"/>
                <a:gd name="f38" fmla="*/ f34 1 389"/>
                <a:gd name="f39" fmla="*/ 0 f35 1"/>
                <a:gd name="f40" fmla="*/ 83 f34 1"/>
                <a:gd name="f41" fmla="*/ 102 f35 1"/>
                <a:gd name="f42" fmla="*/ 505 f34 1"/>
                <a:gd name="f43" fmla="*/ 132 f35 1"/>
                <a:gd name="f44" fmla="*/ 411 f34 1"/>
                <a:gd name="f45" fmla="*/ 187 f35 1"/>
                <a:gd name="f46" fmla="*/ 222 f34 1"/>
                <a:gd name="f47" fmla="*/ 198 f35 1"/>
                <a:gd name="f48" fmla="*/ 139 f34 1"/>
                <a:gd name="f49" fmla="*/ 82 f35 1"/>
                <a:gd name="f50" fmla="*/ 1 f34 1"/>
                <a:gd name="f51" fmla="*/ 0 f34 1"/>
                <a:gd name="f52" fmla="*/ 156 f35 1"/>
                <a:gd name="f53" fmla="*/ 389 f34 1"/>
                <a:gd name="f54" fmla="*/ f36 1 f2"/>
                <a:gd name="f55" fmla="*/ f39 1 156"/>
                <a:gd name="f56" fmla="*/ f40 1 389"/>
                <a:gd name="f57" fmla="*/ f41 1 156"/>
                <a:gd name="f58" fmla="*/ f42 1 389"/>
                <a:gd name="f59" fmla="*/ f43 1 156"/>
                <a:gd name="f60" fmla="*/ f44 1 389"/>
                <a:gd name="f61" fmla="*/ f45 1 156"/>
                <a:gd name="f62" fmla="*/ f46 1 389"/>
                <a:gd name="f63" fmla="*/ f47 1 156"/>
                <a:gd name="f64" fmla="*/ f48 1 389"/>
                <a:gd name="f65" fmla="*/ f49 1 156"/>
                <a:gd name="f66" fmla="*/ f50 1 389"/>
                <a:gd name="f67" fmla="*/ f51 1 389"/>
                <a:gd name="f68" fmla="*/ f52 1 156"/>
                <a:gd name="f69" fmla="*/ f53 1 389"/>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8"/>
                <a:gd name="f83" fmla="*/ f68 1 f37"/>
                <a:gd name="f84" fmla="*/ f67 1 f38"/>
                <a:gd name="f85" fmla="*/ f69 1 f38"/>
                <a:gd name="f86" fmla="*/ f71 f32 1"/>
                <a:gd name="f87" fmla="*/ f83 f32 1"/>
                <a:gd name="f88" fmla="*/ f85 f33 1"/>
                <a:gd name="f89" fmla="*/ f84 f33 1"/>
                <a:gd name="f90" fmla="*/ f72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Lst>
              <a:ahLst/>
              <a:cxnLst>
                <a:cxn ang="3cd4">
                  <a:pos x="hc" y="t"/>
                </a:cxn>
                <a:cxn ang="0">
                  <a:pos x="r" y="vc"/>
                </a:cxn>
                <a:cxn ang="cd4">
                  <a:pos x="hc" y="b"/>
                </a:cxn>
                <a:cxn ang="cd2">
                  <a:pos x="l" y="vc"/>
                </a:cxn>
                <a:cxn ang="f70">
                  <a:pos x="f86" y="f90"/>
                </a:cxn>
                <a:cxn ang="f70">
                  <a:pos x="f91" y="f92"/>
                </a:cxn>
                <a:cxn ang="f70">
                  <a:pos x="f93" y="f94"/>
                </a:cxn>
                <a:cxn ang="f70">
                  <a:pos x="f95" y="f96"/>
                </a:cxn>
                <a:cxn ang="f70">
                  <a:pos x="f97" y="f98"/>
                </a:cxn>
                <a:cxn ang="f70">
                  <a:pos x="f99" y="f100"/>
                </a:cxn>
                <a:cxn ang="f70">
                  <a:pos x="f86" y="f90"/>
                </a:cxn>
              </a:cxnLst>
              <a:rect l="f86" t="f89" r="f87" b="f88"/>
              <a:pathLst>
                <a:path w="156" h="389">
                  <a:moveTo>
                    <a:pt x="f5" y="f8"/>
                  </a:moveTo>
                  <a:cubicBezTo>
                    <a:pt x="f5" y="f8"/>
                    <a:pt x="f9" y="f10"/>
                    <a:pt x="f11" y="f12"/>
                  </a:cubicBezTo>
                  <a:cubicBezTo>
                    <a:pt x="f11" y="f7"/>
                    <a:pt x="f13" y="f14"/>
                    <a:pt x="f15" y="f16"/>
                  </a:cubicBezTo>
                  <a:cubicBezTo>
                    <a:pt x="f17" y="f18"/>
                    <a:pt x="f19" y="f20"/>
                    <a:pt x="f19" y="f20"/>
                  </a:cubicBezTo>
                  <a:cubicBezTo>
                    <a:pt x="f19" y="f20"/>
                    <a:pt x="f6" y="f21"/>
                    <a:pt x="f22" y="f23"/>
                  </a:cubicBezTo>
                  <a:cubicBezTo>
                    <a:pt x="f24" y="f25"/>
                    <a:pt x="f26" y="f5"/>
                    <a:pt x="f27" y="f28"/>
                  </a:cubicBezTo>
                  <a:cubicBezTo>
                    <a:pt x="f29" y="f30"/>
                    <a:pt x="f5" y="f8"/>
                    <a:pt x="f5" y="f8"/>
                  </a:cubicBezTo>
                  <a:close/>
                </a:path>
              </a:pathLst>
            </a:custGeom>
            <a:gradFill>
              <a:gsLst>
                <a:gs pos="0">
                  <a:srgbClr val="31480C"/>
                </a:gs>
                <a:gs pos="100000">
                  <a:srgbClr val="699B1A"/>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5" name="Freeform 96"/>
            <p:cNvSpPr/>
            <p:nvPr/>
          </p:nvSpPr>
          <p:spPr>
            <a:xfrm rot="259200">
              <a:off x="3881303" y="2032101"/>
              <a:ext cx="522359" cy="1247760"/>
            </a:xfrm>
            <a:custGeom>
              <a:avLst/>
              <a:gdLst>
                <a:gd name="f0" fmla="val 10800000"/>
                <a:gd name="f1" fmla="val 5400000"/>
                <a:gd name="f2" fmla="val 180"/>
                <a:gd name="f3" fmla="val w"/>
                <a:gd name="f4" fmla="val h"/>
                <a:gd name="f5" fmla="val 0"/>
                <a:gd name="f6" fmla="val 302"/>
                <a:gd name="f7" fmla="val 721"/>
                <a:gd name="f8" fmla="val 259"/>
                <a:gd name="f9" fmla="val 710"/>
                <a:gd name="f10" fmla="val 203"/>
                <a:gd name="f11" fmla="val 315"/>
                <a:gd name="f12" fmla="val 126"/>
                <a:gd name="f13" fmla="val 28"/>
                <a:gd name="f14" fmla="val 82"/>
                <a:gd name="f15" fmla="val 51"/>
                <a:gd name="f16" fmla="val 1"/>
                <a:gd name="f17" fmla="val 37"/>
                <a:gd name="f18" fmla="val 23"/>
                <a:gd name="f19" fmla="val 49"/>
                <a:gd name="f20" fmla="val 120"/>
                <a:gd name="f21" fmla="val 20"/>
                <a:gd name="f22" fmla="val 155"/>
                <a:gd name="f23" fmla="val 40"/>
                <a:gd name="f24" fmla="val 189"/>
                <a:gd name="f25" fmla="val 80"/>
                <a:gd name="f26" fmla="val 225"/>
                <a:gd name="f27" fmla="val 157"/>
                <a:gd name="f28" fmla="val 182"/>
                <a:gd name="f29" fmla="val 322"/>
                <a:gd name="f30" fmla="val 239"/>
                <a:gd name="f31" fmla="val 605"/>
                <a:gd name="f32" fmla="val 258"/>
                <a:gd name="f33" fmla="val 700"/>
                <a:gd name="f34" fmla="val 705"/>
                <a:gd name="f35" fmla="val 718"/>
                <a:gd name="f36" fmla="+- 0 0 0"/>
                <a:gd name="f37" fmla="*/ f3 1 302"/>
                <a:gd name="f38" fmla="*/ f4 1 721"/>
                <a:gd name="f39" fmla="+- f7 0 f5"/>
                <a:gd name="f40" fmla="+- f6 0 f5"/>
                <a:gd name="f41" fmla="*/ f36 f0 1"/>
                <a:gd name="f42" fmla="*/ f40 1 302"/>
                <a:gd name="f43" fmla="*/ f39 1 721"/>
                <a:gd name="f44" fmla="*/ 334 f40 1"/>
                <a:gd name="f45" fmla="*/ 934 f39 1"/>
                <a:gd name="f46" fmla="*/ 390 f40 1"/>
                <a:gd name="f47" fmla="*/ 920 f39 1"/>
                <a:gd name="f48" fmla="*/ 263 f40 1"/>
                <a:gd name="f49" fmla="*/ 408 f39 1"/>
                <a:gd name="f50" fmla="*/ 162 f40 1"/>
                <a:gd name="f51" fmla="*/ 37 f39 1"/>
                <a:gd name="f52" fmla="*/ 66 f40 1"/>
                <a:gd name="f53" fmla="*/ 1 f39 1"/>
                <a:gd name="f54" fmla="*/ 29 f40 1"/>
                <a:gd name="f55" fmla="*/ 63 f39 1"/>
                <a:gd name="f56" fmla="*/ 26 f40 1"/>
                <a:gd name="f57" fmla="*/ 201 f39 1"/>
                <a:gd name="f58" fmla="*/ 103 f40 1"/>
                <a:gd name="f59" fmla="*/ 291 f39 1"/>
                <a:gd name="f60" fmla="*/ 235 f40 1"/>
                <a:gd name="f61" fmla="*/ 418 f39 1"/>
                <a:gd name="f62" fmla="*/ 333 f40 1"/>
                <a:gd name="f63" fmla="*/ 907 f39 1"/>
                <a:gd name="f64" fmla="*/ 0 f40 1"/>
                <a:gd name="f65" fmla="*/ 0 f39 1"/>
                <a:gd name="f66" fmla="*/ 302 f40 1"/>
                <a:gd name="f67" fmla="*/ 721 f39 1"/>
                <a:gd name="f68" fmla="*/ f41 1 f2"/>
                <a:gd name="f69" fmla="*/ f44 1 302"/>
                <a:gd name="f70" fmla="*/ f45 1 721"/>
                <a:gd name="f71" fmla="*/ f46 1 302"/>
                <a:gd name="f72" fmla="*/ f47 1 721"/>
                <a:gd name="f73" fmla="*/ f48 1 302"/>
                <a:gd name="f74" fmla="*/ f49 1 721"/>
                <a:gd name="f75" fmla="*/ f50 1 302"/>
                <a:gd name="f76" fmla="*/ f51 1 721"/>
                <a:gd name="f77" fmla="*/ f52 1 302"/>
                <a:gd name="f78" fmla="*/ f53 1 721"/>
                <a:gd name="f79" fmla="*/ f54 1 302"/>
                <a:gd name="f80" fmla="*/ f55 1 721"/>
                <a:gd name="f81" fmla="*/ f56 1 302"/>
                <a:gd name="f82" fmla="*/ f57 1 721"/>
                <a:gd name="f83" fmla="*/ f58 1 302"/>
                <a:gd name="f84" fmla="*/ f59 1 721"/>
                <a:gd name="f85" fmla="*/ f60 1 302"/>
                <a:gd name="f86" fmla="*/ f61 1 721"/>
                <a:gd name="f87" fmla="*/ f62 1 302"/>
                <a:gd name="f88" fmla="*/ f63 1 721"/>
                <a:gd name="f89" fmla="*/ f64 1 302"/>
                <a:gd name="f90" fmla="*/ f65 1 721"/>
                <a:gd name="f91" fmla="*/ f66 1 302"/>
                <a:gd name="f92" fmla="*/ f67 1 721"/>
                <a:gd name="f93" fmla="+- f68 0 f1"/>
                <a:gd name="f94" fmla="*/ f69 1 f42"/>
                <a:gd name="f95" fmla="*/ f70 1 f43"/>
                <a:gd name="f96" fmla="*/ f71 1 f42"/>
                <a:gd name="f97" fmla="*/ f72 1 f43"/>
                <a:gd name="f98" fmla="*/ f73 1 f42"/>
                <a:gd name="f99" fmla="*/ f74 1 f43"/>
                <a:gd name="f100" fmla="*/ f75 1 f42"/>
                <a:gd name="f101" fmla="*/ f76 1 f43"/>
                <a:gd name="f102" fmla="*/ f77 1 f42"/>
                <a:gd name="f103" fmla="*/ f78 1 f43"/>
                <a:gd name="f104" fmla="*/ f79 1 f42"/>
                <a:gd name="f105" fmla="*/ f80 1 f43"/>
                <a:gd name="f106" fmla="*/ f81 1 f42"/>
                <a:gd name="f107" fmla="*/ f82 1 f43"/>
                <a:gd name="f108" fmla="*/ f83 1 f42"/>
                <a:gd name="f109" fmla="*/ f84 1 f43"/>
                <a:gd name="f110" fmla="*/ f85 1 f42"/>
                <a:gd name="f111" fmla="*/ f86 1 f43"/>
                <a:gd name="f112" fmla="*/ f87 1 f42"/>
                <a:gd name="f113" fmla="*/ f88 1 f43"/>
                <a:gd name="f114" fmla="*/ f89 1 f42"/>
                <a:gd name="f115" fmla="*/ f91 1 f42"/>
                <a:gd name="f116" fmla="*/ f90 1 f43"/>
                <a:gd name="f117" fmla="*/ f92 1 f43"/>
                <a:gd name="f118" fmla="*/ f114 f37 1"/>
                <a:gd name="f119" fmla="*/ f115 f37 1"/>
                <a:gd name="f120" fmla="*/ f117 f38 1"/>
                <a:gd name="f121" fmla="*/ f116 f38 1"/>
                <a:gd name="f122" fmla="*/ f94 f37 1"/>
                <a:gd name="f123" fmla="*/ f95 f38 1"/>
                <a:gd name="f124" fmla="*/ f96 f37 1"/>
                <a:gd name="f125" fmla="*/ f97 f38 1"/>
                <a:gd name="f126" fmla="*/ f98 f37 1"/>
                <a:gd name="f127" fmla="*/ f99 f38 1"/>
                <a:gd name="f128" fmla="*/ f100 f37 1"/>
                <a:gd name="f129" fmla="*/ f101 f38 1"/>
                <a:gd name="f130" fmla="*/ f102 f37 1"/>
                <a:gd name="f131" fmla="*/ f103 f38 1"/>
                <a:gd name="f132" fmla="*/ f104 f37 1"/>
                <a:gd name="f133" fmla="*/ f105 f38 1"/>
                <a:gd name="f134" fmla="*/ f106 f37 1"/>
                <a:gd name="f135" fmla="*/ f107 f38 1"/>
                <a:gd name="f136" fmla="*/ f108 f37 1"/>
                <a:gd name="f137" fmla="*/ f109 f38 1"/>
                <a:gd name="f138" fmla="*/ f110 f37 1"/>
                <a:gd name="f139" fmla="*/ f111 f38 1"/>
                <a:gd name="f140" fmla="*/ f112 f37 1"/>
                <a:gd name="f141" fmla="*/ f113 f38 1"/>
              </a:gdLst>
              <a:ahLst/>
              <a:cxnLst>
                <a:cxn ang="3cd4">
                  <a:pos x="hc" y="t"/>
                </a:cxn>
                <a:cxn ang="0">
                  <a:pos x="r" y="vc"/>
                </a:cxn>
                <a:cxn ang="cd4">
                  <a:pos x="hc" y="b"/>
                </a:cxn>
                <a:cxn ang="cd2">
                  <a:pos x="l" y="vc"/>
                </a:cxn>
                <a:cxn ang="f93">
                  <a:pos x="f122" y="f123"/>
                </a:cxn>
                <a:cxn ang="f93">
                  <a:pos x="f124" y="f125"/>
                </a:cxn>
                <a:cxn ang="f93">
                  <a:pos x="f126" y="f127"/>
                </a:cxn>
                <a:cxn ang="f93">
                  <a:pos x="f128" y="f129"/>
                </a:cxn>
                <a:cxn ang="f93">
                  <a:pos x="f130" y="f131"/>
                </a:cxn>
                <a:cxn ang="f93">
                  <a:pos x="f132" y="f133"/>
                </a:cxn>
                <a:cxn ang="f93">
                  <a:pos x="f134" y="f135"/>
                </a:cxn>
                <a:cxn ang="f93">
                  <a:pos x="f136" y="f137"/>
                </a:cxn>
                <a:cxn ang="f93">
                  <a:pos x="f138" y="f139"/>
                </a:cxn>
                <a:cxn ang="f93">
                  <a:pos x="f140" y="f141"/>
                </a:cxn>
                <a:cxn ang="f93">
                  <a:pos x="f122" y="f123"/>
                </a:cxn>
              </a:cxnLst>
              <a:rect l="f118" t="f121" r="f119" b="f120"/>
              <a:pathLst>
                <a:path w="302" h="721">
                  <a:moveTo>
                    <a:pt x="f8" y="f7"/>
                  </a:moveTo>
                  <a:cubicBezTo>
                    <a:pt x="f6" y="f9"/>
                    <a:pt x="f6" y="f9"/>
                    <a:pt x="f6" y="f9"/>
                  </a:cubicBezTo>
                  <a:cubicBezTo>
                    <a:pt x="f10" y="f11"/>
                    <a:pt x="f10" y="f11"/>
                    <a:pt x="f10" y="f11"/>
                  </a:cubicBezTo>
                  <a:cubicBezTo>
                    <a:pt x="f12" y="f13"/>
                    <a:pt x="f12" y="f13"/>
                    <a:pt x="f12" y="f13"/>
                  </a:cubicBezTo>
                  <a:cubicBezTo>
                    <a:pt x="f12" y="f13"/>
                    <a:pt x="f14" y="f5"/>
                    <a:pt x="f15" y="f16"/>
                  </a:cubicBezTo>
                  <a:cubicBezTo>
                    <a:pt x="f15" y="f16"/>
                    <a:pt x="f17" y="f16"/>
                    <a:pt x="f18" y="f19"/>
                  </a:cubicBezTo>
                  <a:cubicBezTo>
                    <a:pt x="f18" y="f19"/>
                    <a:pt x="f5" y="f20"/>
                    <a:pt x="f21" y="f22"/>
                  </a:cubicBezTo>
                  <a:cubicBezTo>
                    <a:pt x="f23" y="f24"/>
                    <a:pt x="f25" y="f26"/>
                    <a:pt x="f25" y="f26"/>
                  </a:cubicBezTo>
                  <a:cubicBezTo>
                    <a:pt x="f25" y="f26"/>
                    <a:pt x="f27" y="f6"/>
                    <a:pt x="f28" y="f29"/>
                  </a:cubicBezTo>
                  <a:cubicBezTo>
                    <a:pt x="f28" y="f29"/>
                    <a:pt x="f30" y="f31"/>
                    <a:pt x="f32" y="f33"/>
                  </a:cubicBezTo>
                  <a:cubicBezTo>
                    <a:pt x="f8" y="f34"/>
                    <a:pt x="f8" y="f35"/>
                    <a:pt x="f8" y="f7"/>
                  </a:cubicBezTo>
                </a:path>
              </a:pathLst>
            </a:custGeom>
            <a:no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6" name="Freeform 97"/>
            <p:cNvSpPr/>
            <p:nvPr/>
          </p:nvSpPr>
          <p:spPr>
            <a:xfrm rot="259200">
              <a:off x="4018105" y="1958843"/>
              <a:ext cx="257040" cy="674640"/>
            </a:xfrm>
            <a:custGeom>
              <a:avLst/>
              <a:gdLst>
                <a:gd name="f0" fmla="val 10800000"/>
                <a:gd name="f1" fmla="val 5400000"/>
                <a:gd name="f2" fmla="val 180"/>
                <a:gd name="f3" fmla="val w"/>
                <a:gd name="f4" fmla="val h"/>
                <a:gd name="f5" fmla="val 0"/>
                <a:gd name="f6" fmla="val 149"/>
                <a:gd name="f7" fmla="val 390"/>
                <a:gd name="f8" fmla="val 70"/>
                <a:gd name="f9" fmla="val 67"/>
                <a:gd name="f10" fmla="val 43"/>
                <a:gd name="f11" fmla="val 28"/>
                <a:gd name="f12" fmla="val 5"/>
                <a:gd name="f13" fmla="val 14"/>
                <a:gd name="f14" fmla="val 10"/>
                <a:gd name="f15" fmla="val 112"/>
                <a:gd name="f16" fmla="val 8"/>
                <a:gd name="f17" fmla="val 147"/>
                <a:gd name="f18" fmla="val 21"/>
                <a:gd name="f19" fmla="val 199"/>
                <a:gd name="f20" fmla="val 113"/>
                <a:gd name="f21" fmla="val 333"/>
                <a:gd name="f22" fmla="val 145"/>
                <a:gd name="f23" fmla="val 375"/>
                <a:gd name="f24" fmla="+- 0 0 0"/>
                <a:gd name="f25" fmla="*/ f3 1 149"/>
                <a:gd name="f26" fmla="*/ f4 1 390"/>
                <a:gd name="f27" fmla="+- f7 0 f5"/>
                <a:gd name="f28" fmla="+- f6 0 f5"/>
                <a:gd name="f29" fmla="*/ f24 f0 1"/>
                <a:gd name="f30" fmla="*/ f28 1 149"/>
                <a:gd name="f31" fmla="*/ f27 1 390"/>
                <a:gd name="f32" fmla="*/ 90 f28 1"/>
                <a:gd name="f33" fmla="*/ 87 f27 1"/>
                <a:gd name="f34" fmla="*/ 36 f28 1"/>
                <a:gd name="f35" fmla="*/ 5 f27 1"/>
                <a:gd name="f36" fmla="*/ 11 f28 1"/>
                <a:gd name="f37" fmla="*/ 190 f27 1"/>
                <a:gd name="f38" fmla="*/ 146 f28 1"/>
                <a:gd name="f39" fmla="*/ 432 f27 1"/>
                <a:gd name="f40" fmla="*/ 191 f28 1"/>
                <a:gd name="f41" fmla="*/ 505 f27 1"/>
                <a:gd name="f42" fmla="*/ 187 f28 1"/>
                <a:gd name="f43" fmla="*/ 486 f27 1"/>
                <a:gd name="f44" fmla="*/ 0 f28 1"/>
                <a:gd name="f45" fmla="*/ 0 f27 1"/>
                <a:gd name="f46" fmla="*/ 149 f28 1"/>
                <a:gd name="f47" fmla="*/ 390 f27 1"/>
                <a:gd name="f48" fmla="*/ f29 1 f2"/>
                <a:gd name="f49" fmla="*/ f32 1 149"/>
                <a:gd name="f50" fmla="*/ f33 1 390"/>
                <a:gd name="f51" fmla="*/ f34 1 149"/>
                <a:gd name="f52" fmla="*/ f35 1 390"/>
                <a:gd name="f53" fmla="*/ f36 1 149"/>
                <a:gd name="f54" fmla="*/ f37 1 390"/>
                <a:gd name="f55" fmla="*/ f38 1 149"/>
                <a:gd name="f56" fmla="*/ f39 1 390"/>
                <a:gd name="f57" fmla="*/ f40 1 149"/>
                <a:gd name="f58" fmla="*/ f41 1 390"/>
                <a:gd name="f59" fmla="*/ f42 1 149"/>
                <a:gd name="f60" fmla="*/ f43 1 390"/>
                <a:gd name="f61" fmla="*/ f44 1 149"/>
                <a:gd name="f62" fmla="*/ f45 1 390"/>
                <a:gd name="f63" fmla="*/ f46 1 149"/>
                <a:gd name="f64" fmla="*/ f47 1 390"/>
                <a:gd name="f65" fmla="+- f48 0 f1"/>
                <a:gd name="f66" fmla="*/ f49 1 f30"/>
                <a:gd name="f67" fmla="*/ f50 1 f31"/>
                <a:gd name="f68" fmla="*/ f51 1 f30"/>
                <a:gd name="f69" fmla="*/ f52 1 f31"/>
                <a:gd name="f70" fmla="*/ f53 1 f30"/>
                <a:gd name="f71" fmla="*/ f54 1 f31"/>
                <a:gd name="f72" fmla="*/ f55 1 f30"/>
                <a:gd name="f73" fmla="*/ f56 1 f31"/>
                <a:gd name="f74" fmla="*/ f57 1 f30"/>
                <a:gd name="f75" fmla="*/ f58 1 f31"/>
                <a:gd name="f76" fmla="*/ f59 1 f30"/>
                <a:gd name="f77" fmla="*/ f60 1 f31"/>
                <a:gd name="f78" fmla="*/ f61 1 f30"/>
                <a:gd name="f79" fmla="*/ f63 1 f30"/>
                <a:gd name="f80" fmla="*/ f62 1 f31"/>
                <a:gd name="f81" fmla="*/ f64 1 f31"/>
                <a:gd name="f82" fmla="*/ f78 f25 1"/>
                <a:gd name="f83" fmla="*/ f79 f25 1"/>
                <a:gd name="f84" fmla="*/ f81 f26 1"/>
                <a:gd name="f85" fmla="*/ f80 f26 1"/>
                <a:gd name="f86" fmla="*/ f66 f25 1"/>
                <a:gd name="f87" fmla="*/ f67 f26 1"/>
                <a:gd name="f88" fmla="*/ f68 f25 1"/>
                <a:gd name="f89" fmla="*/ f69 f26 1"/>
                <a:gd name="f90" fmla="*/ f70 f25 1"/>
                <a:gd name="f91" fmla="*/ f71 f26 1"/>
                <a:gd name="f92" fmla="*/ f72 f25 1"/>
                <a:gd name="f93" fmla="*/ f73 f26 1"/>
                <a:gd name="f94" fmla="*/ f74 f25 1"/>
                <a:gd name="f95" fmla="*/ f75 f26 1"/>
                <a:gd name="f96" fmla="*/ f76 f25 1"/>
                <a:gd name="f97" fmla="*/ f77 f26 1"/>
              </a:gdLst>
              <a:ahLst/>
              <a:cxnLst>
                <a:cxn ang="3cd4">
                  <a:pos x="hc" y="t"/>
                </a:cxn>
                <a:cxn ang="0">
                  <a:pos x="r" y="vc"/>
                </a:cxn>
                <a:cxn ang="cd4">
                  <a:pos x="hc" y="b"/>
                </a:cxn>
                <a:cxn ang="cd2">
                  <a:pos x="l" y="vc"/>
                </a:cxn>
                <a:cxn ang="f65">
                  <a:pos x="f86" y="f87"/>
                </a:cxn>
                <a:cxn ang="f65">
                  <a:pos x="f88" y="f89"/>
                </a:cxn>
                <a:cxn ang="f65">
                  <a:pos x="f90" y="f91"/>
                </a:cxn>
                <a:cxn ang="f65">
                  <a:pos x="f92" y="f93"/>
                </a:cxn>
                <a:cxn ang="f65">
                  <a:pos x="f94" y="f95"/>
                </a:cxn>
                <a:cxn ang="f65">
                  <a:pos x="f96" y="f97"/>
                </a:cxn>
                <a:cxn ang="f65">
                  <a:pos x="f86" y="f87"/>
                </a:cxn>
              </a:cxnLst>
              <a:rect l="f82" t="f85" r="f83" b="f84"/>
              <a:pathLst>
                <a:path w="149" h="390">
                  <a:moveTo>
                    <a:pt x="f8" y="f9"/>
                  </a:moveTo>
                  <a:cubicBezTo>
                    <a:pt x="f8" y="f9"/>
                    <a:pt x="f10" y="f5"/>
                    <a:pt x="f11" y="f12"/>
                  </a:cubicBezTo>
                  <a:cubicBezTo>
                    <a:pt x="f13" y="f14"/>
                    <a:pt x="f5" y="f15"/>
                    <a:pt x="f16" y="f17"/>
                  </a:cubicBezTo>
                  <a:cubicBezTo>
                    <a:pt x="f18" y="f19"/>
                    <a:pt x="f20" y="f21"/>
                    <a:pt x="f20" y="f21"/>
                  </a:cubicBezTo>
                  <a:cubicBezTo>
                    <a:pt x="f6" y="f7"/>
                    <a:pt x="f6" y="f7"/>
                    <a:pt x="f6" y="f7"/>
                  </a:cubicBezTo>
                  <a:cubicBezTo>
                    <a:pt x="f22" y="f23"/>
                    <a:pt x="f22" y="f23"/>
                    <a:pt x="f22" y="f23"/>
                  </a:cubicBezTo>
                  <a:lnTo>
                    <a:pt x="f8" y="f9"/>
                  </a:lnTo>
                  <a:close/>
                </a:path>
              </a:pathLst>
            </a:custGeom>
            <a:gradFill>
              <a:gsLst>
                <a:gs pos="0">
                  <a:srgbClr val="4C7013"/>
                </a:gs>
                <a:gs pos="100000">
                  <a:srgbClr val="233409"/>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7" name="Freeform 98"/>
            <p:cNvSpPr/>
            <p:nvPr/>
          </p:nvSpPr>
          <p:spPr>
            <a:xfrm rot="259200">
              <a:off x="4478345" y="3656172"/>
              <a:ext cx="360" cy="1440"/>
            </a:xfrm>
            <a:custGeom>
              <a:avLst/>
              <a:gdLst>
                <a:gd name="f0" fmla="val 10800000"/>
                <a:gd name="f1" fmla="val 5400000"/>
                <a:gd name="f2" fmla="val 180"/>
                <a:gd name="f3" fmla="val w"/>
                <a:gd name="f4" fmla="val h"/>
                <a:gd name="f5" fmla="val ss"/>
                <a:gd name="f6" fmla="val 0"/>
                <a:gd name="f7" fmla="val 1588"/>
                <a:gd name="f8" fmla="+- 0 0 0"/>
                <a:gd name="f9" fmla="abs f3"/>
                <a:gd name="f10" fmla="abs f4"/>
                <a:gd name="f11" fmla="abs f5"/>
                <a:gd name="f12" fmla="*/ f4 1 1588"/>
                <a:gd name="f13" fmla="val f6"/>
                <a:gd name="f14" fmla="+- f7 0 f6"/>
                <a:gd name="f15" fmla="+- f6 0 f6"/>
                <a:gd name="f16" fmla="*/ f8 f0 1"/>
                <a:gd name="f17" fmla="?: f9 f3 1"/>
                <a:gd name="f18" fmla="?: f10 f4 1"/>
                <a:gd name="f19" fmla="?: f11 f5 1"/>
                <a:gd name="f20" fmla="*/ f15 1 0"/>
                <a:gd name="f21" fmla="*/ f14 1 1588"/>
                <a:gd name="f22" fmla="*/ f16 1 f2"/>
                <a:gd name="f23" fmla="*/ f17 1 21600"/>
                <a:gd name="f24" fmla="*/ f18 1 1588"/>
                <a:gd name="f25" fmla="*/ 21600 f17 1"/>
                <a:gd name="f26" fmla="*/ 0 1 f20"/>
                <a:gd name="f27" fmla="*/ 1588 1 f21"/>
                <a:gd name="f28" fmla="*/ 0 1 f21"/>
                <a:gd name="f29" fmla="+- f22 0 f1"/>
                <a:gd name="f30" fmla="min f24 f23"/>
                <a:gd name="f31" fmla="*/ f25 1 f19"/>
                <a:gd name="f32" fmla="*/ f27 f12 1"/>
                <a:gd name="f33" fmla="*/ f28 f12 1"/>
                <a:gd name="f34" fmla="val f31"/>
                <a:gd name="f35" fmla="*/ f6 f30 1"/>
                <a:gd name="f36" fmla="+- f34 0 f13"/>
                <a:gd name="f37" fmla="*/ f36 1 0"/>
                <a:gd name="f38" fmla="*/ f26 f37 1"/>
                <a:gd name="f39" fmla="*/ f38 f30 1"/>
              </a:gdLst>
              <a:ahLst/>
              <a:cxnLst>
                <a:cxn ang="3cd4">
                  <a:pos x="hc" y="t"/>
                </a:cxn>
                <a:cxn ang="0">
                  <a:pos x="r" y="vc"/>
                </a:cxn>
                <a:cxn ang="cd4">
                  <a:pos x="hc" y="b"/>
                </a:cxn>
                <a:cxn ang="cd2">
                  <a:pos x="l" y="vc"/>
                </a:cxn>
                <a:cxn ang="f29">
                  <a:pos x="f39" y="f32"/>
                </a:cxn>
                <a:cxn ang="f29">
                  <a:pos x="f39" y="f33"/>
                </a:cxn>
                <a:cxn ang="f29">
                  <a:pos x="f39" y="f32"/>
                </a:cxn>
                <a:cxn ang="f29">
                  <a:pos x="f39" y="f32"/>
                </a:cxn>
              </a:cxnLst>
              <a:rect l="f39" t="f33" r="f39" b="f32"/>
              <a:pathLst>
                <a:path h="1588">
                  <a:moveTo>
                    <a:pt x="f35" y="f7"/>
                  </a:moveTo>
                  <a:cubicBezTo>
                    <a:pt x="f35" y="f7"/>
                    <a:pt x="f35" y="f7"/>
                    <a:pt x="f35" y="f6"/>
                  </a:cubicBezTo>
                  <a:cubicBezTo>
                    <a:pt x="f35" y="f6"/>
                    <a:pt x="f35" y="f7"/>
                    <a:pt x="f35" y="f7"/>
                  </a:cubicBezTo>
                  <a:cubicBezTo>
                    <a:pt x="f35" y="f7"/>
                    <a:pt x="f35" y="f7"/>
                    <a:pt x="f35" y="f7"/>
                  </a:cubicBezTo>
                  <a:close/>
                </a:path>
              </a:pathLst>
            </a:custGeom>
            <a:solidFill>
              <a:srgbClr val="F7C800"/>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8" name="Freeform 99"/>
            <p:cNvSpPr/>
            <p:nvPr/>
          </p:nvSpPr>
          <p:spPr>
            <a:xfrm rot="259200">
              <a:off x="4267157" y="3224152"/>
              <a:ext cx="236520" cy="447840"/>
            </a:xfrm>
            <a:custGeom>
              <a:avLst/>
              <a:gdLst>
                <a:gd name="f0" fmla="val 10800000"/>
                <a:gd name="f1" fmla="val 5400000"/>
                <a:gd name="f2" fmla="val 180"/>
                <a:gd name="f3" fmla="val w"/>
                <a:gd name="f4" fmla="val h"/>
                <a:gd name="f5" fmla="val 0"/>
                <a:gd name="f6" fmla="val 137"/>
                <a:gd name="f7" fmla="val 258"/>
                <a:gd name="f8" fmla="val 96"/>
                <a:gd name="f9" fmla="val 241"/>
                <a:gd name="f10" fmla="val 114"/>
                <a:gd name="f11" fmla="val 237"/>
                <a:gd name="f12" fmla="val 130"/>
                <a:gd name="f13" fmla="val 131"/>
                <a:gd name="f14" fmla="val 242"/>
                <a:gd name="f15" fmla="val 243"/>
                <a:gd name="f16" fmla="val 132"/>
                <a:gd name="f17" fmla="val 235"/>
                <a:gd name="f18" fmla="val 207"/>
                <a:gd name="f19" fmla="val 185"/>
                <a:gd name="f20" fmla="val 90"/>
                <a:gd name="f21" fmla="val 26"/>
                <a:gd name="f22" fmla="val 87"/>
                <a:gd name="f23" fmla="val 16"/>
                <a:gd name="f24" fmla="val 83"/>
                <a:gd name="f25" fmla="val 6"/>
                <a:gd name="f26" fmla="val 82"/>
                <a:gd name="f27" fmla="val 5"/>
                <a:gd name="f28" fmla="val 4"/>
                <a:gd name="f29" fmla="val 78"/>
                <a:gd name="f30" fmla="val 61"/>
                <a:gd name="f31" fmla="val 41"/>
                <a:gd name="f32" fmla="val 19"/>
                <a:gd name="f33" fmla="val 10"/>
                <a:gd name="f34" fmla="val 17"/>
                <a:gd name="f35" fmla="val 1"/>
                <a:gd name="f36" fmla="val 23"/>
                <a:gd name="f37" fmla="val 24"/>
                <a:gd name="f38" fmla="val 25"/>
                <a:gd name="f39" fmla="val 27"/>
                <a:gd name="f40" fmla="val 2"/>
                <a:gd name="f41" fmla="val 44"/>
                <a:gd name="f42" fmla="val 42"/>
                <a:gd name="f43" fmla="val 213"/>
                <a:gd name="f44" fmla="val 54"/>
                <a:gd name="f45" fmla="val 253"/>
                <a:gd name="f46" fmla="val 62"/>
                <a:gd name="f47" fmla="val 257"/>
                <a:gd name="f48" fmla="val 60"/>
                <a:gd name="f49" fmla="val 252"/>
                <a:gd name="f50" fmla="val 77"/>
                <a:gd name="f51" fmla="val 246"/>
                <a:gd name="f52" fmla="+- 0 0 0"/>
                <a:gd name="f53" fmla="*/ f3 1 137"/>
                <a:gd name="f54" fmla="*/ f4 1 258"/>
                <a:gd name="f55" fmla="+- f7 0 f5"/>
                <a:gd name="f56" fmla="+- f6 0 f5"/>
                <a:gd name="f57" fmla="*/ f52 f0 1"/>
                <a:gd name="f58" fmla="*/ f56 1 137"/>
                <a:gd name="f59" fmla="*/ f55 1 258"/>
                <a:gd name="f60" fmla="*/ 123 f56 1"/>
                <a:gd name="f61" fmla="*/ 314 f55 1"/>
                <a:gd name="f62" fmla="*/ 167 f56 1"/>
                <a:gd name="f63" fmla="*/ 317 f55 1"/>
                <a:gd name="f64" fmla="*/ 318 f55 1"/>
                <a:gd name="f65" fmla="*/ 242 f55 1"/>
                <a:gd name="f66" fmla="*/ 116 f56 1"/>
                <a:gd name="f67" fmla="*/ 34 f55 1"/>
                <a:gd name="f68" fmla="*/ 107 f56 1"/>
                <a:gd name="f69" fmla="*/ 9 f55 1"/>
                <a:gd name="f70" fmla="*/ 105 f56 1"/>
                <a:gd name="f71" fmla="*/ 5 f55 1"/>
                <a:gd name="f72" fmla="*/ 4 f55 1"/>
                <a:gd name="f73" fmla="*/ 53 f56 1"/>
                <a:gd name="f74" fmla="*/ 1 f56 1"/>
                <a:gd name="f75" fmla="*/ 30 f55 1"/>
                <a:gd name="f76" fmla="*/ 33 f55 1"/>
                <a:gd name="f77" fmla="*/ 2 f56 1"/>
                <a:gd name="f78" fmla="*/ 57 f55 1"/>
                <a:gd name="f79" fmla="*/ 54 f56 1"/>
                <a:gd name="f80" fmla="*/ 279 f55 1"/>
                <a:gd name="f81" fmla="*/ 79 f56 1"/>
                <a:gd name="f82" fmla="*/ 337 f55 1"/>
                <a:gd name="f83" fmla="*/ 336 f55 1"/>
                <a:gd name="f84" fmla="*/ 0 f56 1"/>
                <a:gd name="f85" fmla="*/ 0 f55 1"/>
                <a:gd name="f86" fmla="*/ 137 f56 1"/>
                <a:gd name="f87" fmla="*/ 258 f55 1"/>
                <a:gd name="f88" fmla="*/ f57 1 f2"/>
                <a:gd name="f89" fmla="*/ f60 1 137"/>
                <a:gd name="f90" fmla="*/ f61 1 258"/>
                <a:gd name="f91" fmla="*/ f62 1 137"/>
                <a:gd name="f92" fmla="*/ f63 1 258"/>
                <a:gd name="f93" fmla="*/ f64 1 258"/>
                <a:gd name="f94" fmla="*/ f65 1 258"/>
                <a:gd name="f95" fmla="*/ f66 1 137"/>
                <a:gd name="f96" fmla="*/ f67 1 258"/>
                <a:gd name="f97" fmla="*/ f68 1 137"/>
                <a:gd name="f98" fmla="*/ f69 1 258"/>
                <a:gd name="f99" fmla="*/ f70 1 137"/>
                <a:gd name="f100" fmla="*/ f71 1 258"/>
                <a:gd name="f101" fmla="*/ f72 1 258"/>
                <a:gd name="f102" fmla="*/ f73 1 137"/>
                <a:gd name="f103" fmla="*/ f74 1 137"/>
                <a:gd name="f104" fmla="*/ f75 1 258"/>
                <a:gd name="f105" fmla="*/ f76 1 258"/>
                <a:gd name="f106" fmla="*/ f77 1 137"/>
                <a:gd name="f107" fmla="*/ f78 1 258"/>
                <a:gd name="f108" fmla="*/ f79 1 137"/>
                <a:gd name="f109" fmla="*/ f80 1 258"/>
                <a:gd name="f110" fmla="*/ f81 1 137"/>
                <a:gd name="f111" fmla="*/ f82 1 258"/>
                <a:gd name="f112" fmla="*/ f83 1 258"/>
                <a:gd name="f113" fmla="*/ f84 1 137"/>
                <a:gd name="f114" fmla="*/ f85 1 258"/>
                <a:gd name="f115" fmla="*/ f86 1 137"/>
                <a:gd name="f116" fmla="*/ f87 1 258"/>
                <a:gd name="f117" fmla="+- f88 0 f1"/>
                <a:gd name="f118" fmla="*/ f89 1 f58"/>
                <a:gd name="f119" fmla="*/ f90 1 f59"/>
                <a:gd name="f120" fmla="*/ f91 1 f58"/>
                <a:gd name="f121" fmla="*/ f92 1 f59"/>
                <a:gd name="f122" fmla="*/ f93 1 f59"/>
                <a:gd name="f123" fmla="*/ f94 1 f59"/>
                <a:gd name="f124" fmla="*/ f95 1 f58"/>
                <a:gd name="f125" fmla="*/ f96 1 f59"/>
                <a:gd name="f126" fmla="*/ f97 1 f58"/>
                <a:gd name="f127" fmla="*/ f98 1 f59"/>
                <a:gd name="f128" fmla="*/ f99 1 f58"/>
                <a:gd name="f129" fmla="*/ f100 1 f59"/>
                <a:gd name="f130" fmla="*/ f101 1 f59"/>
                <a:gd name="f131" fmla="*/ f102 1 f58"/>
                <a:gd name="f132" fmla="*/ f103 1 f58"/>
                <a:gd name="f133" fmla="*/ f104 1 f59"/>
                <a:gd name="f134" fmla="*/ f105 1 f59"/>
                <a:gd name="f135" fmla="*/ f106 1 f58"/>
                <a:gd name="f136" fmla="*/ f107 1 f59"/>
                <a:gd name="f137" fmla="*/ f108 1 f58"/>
                <a:gd name="f138" fmla="*/ f109 1 f59"/>
                <a:gd name="f139" fmla="*/ f110 1 f58"/>
                <a:gd name="f140" fmla="*/ f111 1 f59"/>
                <a:gd name="f141" fmla="*/ f112 1 f59"/>
                <a:gd name="f142" fmla="*/ f113 1 f58"/>
                <a:gd name="f143" fmla="*/ f115 1 f58"/>
                <a:gd name="f144" fmla="*/ f114 1 f59"/>
                <a:gd name="f145" fmla="*/ f116 1 f59"/>
                <a:gd name="f146" fmla="*/ f142 f53 1"/>
                <a:gd name="f147" fmla="*/ f143 f53 1"/>
                <a:gd name="f148" fmla="*/ f145 f54 1"/>
                <a:gd name="f149" fmla="*/ f144 f54 1"/>
                <a:gd name="f150" fmla="*/ f118 f53 1"/>
                <a:gd name="f151" fmla="*/ f119 f54 1"/>
                <a:gd name="f152" fmla="*/ f120 f53 1"/>
                <a:gd name="f153" fmla="*/ f121 f54 1"/>
                <a:gd name="f154" fmla="*/ f122 f54 1"/>
                <a:gd name="f155" fmla="*/ f123 f54 1"/>
                <a:gd name="f156" fmla="*/ f124 f53 1"/>
                <a:gd name="f157" fmla="*/ f125 f54 1"/>
                <a:gd name="f158" fmla="*/ f126 f53 1"/>
                <a:gd name="f159" fmla="*/ f127 f54 1"/>
                <a:gd name="f160" fmla="*/ f128 f53 1"/>
                <a:gd name="f161" fmla="*/ f129 f54 1"/>
                <a:gd name="f162" fmla="*/ f130 f54 1"/>
                <a:gd name="f163" fmla="*/ f131 f53 1"/>
                <a:gd name="f164" fmla="*/ f132 f53 1"/>
                <a:gd name="f165" fmla="*/ f133 f54 1"/>
                <a:gd name="f166" fmla="*/ f134 f54 1"/>
                <a:gd name="f167" fmla="*/ f135 f53 1"/>
                <a:gd name="f168" fmla="*/ f136 f54 1"/>
                <a:gd name="f169" fmla="*/ f137 f53 1"/>
                <a:gd name="f170" fmla="*/ f138 f54 1"/>
                <a:gd name="f171" fmla="*/ f139 f53 1"/>
                <a:gd name="f172" fmla="*/ f140 f54 1"/>
                <a:gd name="f173" fmla="*/ f141 f54 1"/>
              </a:gdLst>
              <a:ahLst/>
              <a:cxnLst>
                <a:cxn ang="3cd4">
                  <a:pos x="hc" y="t"/>
                </a:cxn>
                <a:cxn ang="0">
                  <a:pos x="r" y="vc"/>
                </a:cxn>
                <a:cxn ang="cd4">
                  <a:pos x="hc" y="b"/>
                </a:cxn>
                <a:cxn ang="cd2">
                  <a:pos x="l" y="vc"/>
                </a:cxn>
                <a:cxn ang="f117">
                  <a:pos x="f150" y="f151"/>
                </a:cxn>
                <a:cxn ang="f117">
                  <a:pos x="f152" y="f153"/>
                </a:cxn>
                <a:cxn ang="f117">
                  <a:pos x="f152" y="f154"/>
                </a:cxn>
                <a:cxn ang="f117">
                  <a:pos x="f152" y="f155"/>
                </a:cxn>
                <a:cxn ang="f117">
                  <a:pos x="f156" y="f157"/>
                </a:cxn>
                <a:cxn ang="f117">
                  <a:pos x="f158" y="f159"/>
                </a:cxn>
                <a:cxn ang="f117">
                  <a:pos x="f158" y="f159"/>
                </a:cxn>
                <a:cxn ang="f117">
                  <a:pos x="f160" y="f161"/>
                </a:cxn>
                <a:cxn ang="f117">
                  <a:pos x="f160" y="f162"/>
                </a:cxn>
                <a:cxn ang="f117">
                  <a:pos x="f163" y="f161"/>
                </a:cxn>
                <a:cxn ang="f117">
                  <a:pos x="f164" y="f165"/>
                </a:cxn>
                <a:cxn ang="f117">
                  <a:pos x="f164" y="f166"/>
                </a:cxn>
                <a:cxn ang="f117">
                  <a:pos x="f167" y="f168"/>
                </a:cxn>
                <a:cxn ang="f117">
                  <a:pos x="f169" y="f170"/>
                </a:cxn>
                <a:cxn ang="f117">
                  <a:pos x="f171" y="f172"/>
                </a:cxn>
                <a:cxn ang="f117">
                  <a:pos x="f171" y="f172"/>
                </a:cxn>
                <a:cxn ang="f117">
                  <a:pos x="f171" y="f173"/>
                </a:cxn>
                <a:cxn ang="f117">
                  <a:pos x="f150" y="f151"/>
                </a:cxn>
              </a:cxnLst>
              <a:rect l="f146" t="f149" r="f147" b="f148"/>
              <a:pathLst>
                <a:path w="137" h="258">
                  <a:moveTo>
                    <a:pt x="f8" y="f9"/>
                  </a:moveTo>
                  <a:cubicBezTo>
                    <a:pt x="f10" y="f11"/>
                    <a:pt x="f12" y="f11"/>
                    <a:pt x="f13" y="f14"/>
                  </a:cubicBezTo>
                  <a:cubicBezTo>
                    <a:pt x="f13" y="f14"/>
                    <a:pt x="f13" y="f14"/>
                    <a:pt x="f13" y="f15"/>
                  </a:cubicBezTo>
                  <a:cubicBezTo>
                    <a:pt x="f16" y="f17"/>
                    <a:pt x="f6" y="f18"/>
                    <a:pt x="f13" y="f19"/>
                  </a:cubicBezTo>
                  <a:cubicBezTo>
                    <a:pt x="f20" y="f21"/>
                    <a:pt x="f20" y="f21"/>
                    <a:pt x="f20" y="f21"/>
                  </a:cubicBezTo>
                  <a:cubicBezTo>
                    <a:pt x="f20" y="f21"/>
                    <a:pt x="f22" y="f23"/>
                    <a:pt x="f24" y="f25"/>
                  </a:cubicBezTo>
                  <a:cubicBezTo>
                    <a:pt x="f24" y="f25"/>
                    <a:pt x="f24" y="f25"/>
                    <a:pt x="f24" y="f25"/>
                  </a:cubicBezTo>
                  <a:cubicBezTo>
                    <a:pt x="f26" y="f27"/>
                    <a:pt x="f26" y="f27"/>
                    <a:pt x="f26" y="f27"/>
                  </a:cubicBezTo>
                  <a:cubicBezTo>
                    <a:pt x="f26" y="f28"/>
                    <a:pt x="f26" y="f28"/>
                    <a:pt x="f26" y="f28"/>
                  </a:cubicBezTo>
                  <a:cubicBezTo>
                    <a:pt x="f29" y="f5"/>
                    <a:pt x="f30" y="f5"/>
                    <a:pt x="f31" y="f27"/>
                  </a:cubicBezTo>
                  <a:cubicBezTo>
                    <a:pt x="f32" y="f33"/>
                    <a:pt x="f5" y="f34"/>
                    <a:pt x="f35" y="f36"/>
                  </a:cubicBezTo>
                  <a:cubicBezTo>
                    <a:pt x="f35" y="f37"/>
                    <a:pt x="f35" y="f38"/>
                    <a:pt x="f35" y="f38"/>
                  </a:cubicBezTo>
                  <a:cubicBezTo>
                    <a:pt x="f35" y="f39"/>
                    <a:pt x="f40" y="f41"/>
                    <a:pt x="f40" y="f41"/>
                  </a:cubicBezTo>
                  <a:cubicBezTo>
                    <a:pt x="f42" y="f43"/>
                    <a:pt x="f42" y="f43"/>
                    <a:pt x="f42" y="f43"/>
                  </a:cubicBezTo>
                  <a:cubicBezTo>
                    <a:pt x="f42" y="f43"/>
                    <a:pt x="f44" y="f45"/>
                    <a:pt x="f46" y="f7"/>
                  </a:cubicBezTo>
                  <a:cubicBezTo>
                    <a:pt x="f46" y="f7"/>
                    <a:pt x="f46" y="f7"/>
                    <a:pt x="f46" y="f7"/>
                  </a:cubicBezTo>
                  <a:cubicBezTo>
                    <a:pt x="f46" y="f7"/>
                    <a:pt x="f46" y="f47"/>
                    <a:pt x="f46" y="f47"/>
                  </a:cubicBezTo>
                  <a:cubicBezTo>
                    <a:pt x="f48" y="f49"/>
                    <a:pt x="f50" y="f51"/>
                    <a:pt x="f8" y="f9"/>
                  </a:cubicBezTo>
                  <a:close/>
                </a:path>
              </a:pathLst>
            </a:custGeom>
            <a:gradFill>
              <a:gsLst>
                <a:gs pos="0">
                  <a:srgbClr val="E8E8E8"/>
                </a:gs>
                <a:gs pos="100000">
                  <a:srgbClr val="80808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29" name="Freeform 100"/>
            <p:cNvSpPr/>
            <p:nvPr/>
          </p:nvSpPr>
          <p:spPr>
            <a:xfrm rot="259200">
              <a:off x="4356196" y="3638382"/>
              <a:ext cx="122400" cy="47520"/>
            </a:xfrm>
            <a:custGeom>
              <a:avLst/>
              <a:gdLst>
                <a:gd name="f0" fmla="val 10800000"/>
                <a:gd name="f1" fmla="val 5400000"/>
                <a:gd name="f2" fmla="val 180"/>
                <a:gd name="f3" fmla="val w"/>
                <a:gd name="f4" fmla="val h"/>
                <a:gd name="f5" fmla="val 0"/>
                <a:gd name="f6" fmla="val 71"/>
                <a:gd name="f7" fmla="val 27"/>
                <a:gd name="f8" fmla="val 47"/>
                <a:gd name="f9" fmla="val 12"/>
                <a:gd name="f10" fmla="val 49"/>
                <a:gd name="f11" fmla="val 21"/>
                <a:gd name="f12" fmla="val 60"/>
                <a:gd name="f13" fmla="val 17"/>
                <a:gd name="f14" fmla="val 69"/>
                <a:gd name="f15" fmla="val 8"/>
                <a:gd name="f16" fmla="val 7"/>
                <a:gd name="f17" fmla="val 6"/>
                <a:gd name="f18" fmla="val 5"/>
                <a:gd name="f19" fmla="val 70"/>
                <a:gd name="f20" fmla="val 54"/>
                <a:gd name="f21" fmla="val 36"/>
                <a:gd name="f22" fmla="val 4"/>
                <a:gd name="f23" fmla="val 9"/>
                <a:gd name="f24" fmla="val 15"/>
                <a:gd name="f25" fmla="val 2"/>
                <a:gd name="f26" fmla="val 20"/>
                <a:gd name="f27" fmla="val 25"/>
                <a:gd name="f28" fmla="val 18"/>
                <a:gd name="f29" fmla="val 32"/>
                <a:gd name="f30" fmla="val 30"/>
                <a:gd name="f31" fmla="val 13"/>
                <a:gd name="f32" fmla="+- 0 0 0"/>
                <a:gd name="f33" fmla="*/ f3 1 71"/>
                <a:gd name="f34" fmla="*/ f4 1 27"/>
                <a:gd name="f35" fmla="+- f7 0 f5"/>
                <a:gd name="f36" fmla="+- f6 0 f5"/>
                <a:gd name="f37" fmla="*/ f32 f0 1"/>
                <a:gd name="f38" fmla="*/ f36 1 71"/>
                <a:gd name="f39" fmla="*/ f35 1 27"/>
                <a:gd name="f40" fmla="*/ 60 f36 1"/>
                <a:gd name="f41" fmla="*/ 16 f35 1"/>
                <a:gd name="f42" fmla="*/ 62 f36 1"/>
                <a:gd name="f43" fmla="*/ 29 f35 1"/>
                <a:gd name="f44" fmla="*/ 91 f36 1"/>
                <a:gd name="f45" fmla="*/ 11 f35 1"/>
                <a:gd name="f46" fmla="*/ 10 f35 1"/>
                <a:gd name="f47" fmla="*/ 9 f35 1"/>
                <a:gd name="f48" fmla="*/ 8 f35 1"/>
                <a:gd name="f49" fmla="*/ 46 f36 1"/>
                <a:gd name="f50" fmla="*/ 4 f35 1"/>
                <a:gd name="f51" fmla="*/ 2 f36 1"/>
                <a:gd name="f52" fmla="*/ 27 f35 1"/>
                <a:gd name="f53" fmla="*/ 41 f36 1"/>
                <a:gd name="f54" fmla="*/ 34 f35 1"/>
                <a:gd name="f55" fmla="*/ 39 f36 1"/>
                <a:gd name="f56" fmla="*/ 23 f35 1"/>
                <a:gd name="f57" fmla="*/ 0 f36 1"/>
                <a:gd name="f58" fmla="*/ 0 f35 1"/>
                <a:gd name="f59" fmla="*/ 71 f36 1"/>
                <a:gd name="f60" fmla="*/ f37 1 f2"/>
                <a:gd name="f61" fmla="*/ f40 1 71"/>
                <a:gd name="f62" fmla="*/ f41 1 27"/>
                <a:gd name="f63" fmla="*/ f42 1 71"/>
                <a:gd name="f64" fmla="*/ f43 1 27"/>
                <a:gd name="f65" fmla="*/ f44 1 71"/>
                <a:gd name="f66" fmla="*/ f45 1 27"/>
                <a:gd name="f67" fmla="*/ f46 1 27"/>
                <a:gd name="f68" fmla="*/ f47 1 27"/>
                <a:gd name="f69" fmla="*/ f48 1 27"/>
                <a:gd name="f70" fmla="*/ f49 1 71"/>
                <a:gd name="f71" fmla="*/ f50 1 27"/>
                <a:gd name="f72" fmla="*/ f51 1 71"/>
                <a:gd name="f73" fmla="*/ f52 1 27"/>
                <a:gd name="f74" fmla="*/ f53 1 71"/>
                <a:gd name="f75" fmla="*/ f54 1 27"/>
                <a:gd name="f76" fmla="*/ f55 1 71"/>
                <a:gd name="f77" fmla="*/ f56 1 27"/>
                <a:gd name="f78" fmla="*/ f57 1 71"/>
                <a:gd name="f79" fmla="*/ f58 1 27"/>
                <a:gd name="f80" fmla="*/ f59 1 71"/>
                <a:gd name="f81" fmla="+- f60 0 f1"/>
                <a:gd name="f82" fmla="*/ f61 1 f38"/>
                <a:gd name="f83" fmla="*/ f62 1 f39"/>
                <a:gd name="f84" fmla="*/ f63 1 f38"/>
                <a:gd name="f85" fmla="*/ f64 1 f39"/>
                <a:gd name="f86" fmla="*/ f65 1 f38"/>
                <a:gd name="f87" fmla="*/ f66 1 f39"/>
                <a:gd name="f88" fmla="*/ f67 1 f39"/>
                <a:gd name="f89" fmla="*/ f68 1 f39"/>
                <a:gd name="f90" fmla="*/ f69 1 f39"/>
                <a:gd name="f91" fmla="*/ f70 1 f38"/>
                <a:gd name="f92" fmla="*/ f71 1 f39"/>
                <a:gd name="f93" fmla="*/ f72 1 f38"/>
                <a:gd name="f94" fmla="*/ f73 1 f39"/>
                <a:gd name="f95" fmla="*/ f74 1 f38"/>
                <a:gd name="f96" fmla="*/ f75 1 f39"/>
                <a:gd name="f97" fmla="*/ f76 1 f38"/>
                <a:gd name="f98" fmla="*/ f77 1 f39"/>
                <a:gd name="f99" fmla="*/ f78 1 f38"/>
                <a:gd name="f100" fmla="*/ f80 1 f38"/>
                <a:gd name="f101" fmla="*/ f79 1 f39"/>
                <a:gd name="f102" fmla="*/ f99 f33 1"/>
                <a:gd name="f103" fmla="*/ f100 f33 1"/>
                <a:gd name="f104" fmla="*/ f94 f34 1"/>
                <a:gd name="f105" fmla="*/ f101 f34 1"/>
                <a:gd name="f106" fmla="*/ f82 f33 1"/>
                <a:gd name="f107" fmla="*/ f83 f34 1"/>
                <a:gd name="f108" fmla="*/ f84 f33 1"/>
                <a:gd name="f109" fmla="*/ f85 f34 1"/>
                <a:gd name="f110" fmla="*/ f86 f33 1"/>
                <a:gd name="f111" fmla="*/ f87 f34 1"/>
                <a:gd name="f112" fmla="*/ f88 f34 1"/>
                <a:gd name="f113" fmla="*/ f89 f34 1"/>
                <a:gd name="f114" fmla="*/ f90 f34 1"/>
                <a:gd name="f115" fmla="*/ f91 f33 1"/>
                <a:gd name="f116" fmla="*/ f92 f34 1"/>
                <a:gd name="f117" fmla="*/ f93 f33 1"/>
                <a:gd name="f118" fmla="*/ f95 f33 1"/>
                <a:gd name="f119" fmla="*/ f96 f34 1"/>
                <a:gd name="f120" fmla="*/ f97 f33 1"/>
                <a:gd name="f121" fmla="*/ f98 f34 1"/>
              </a:gdLst>
              <a:ahLst/>
              <a:cxnLst>
                <a:cxn ang="3cd4">
                  <a:pos x="hc" y="t"/>
                </a:cxn>
                <a:cxn ang="0">
                  <a:pos x="r" y="vc"/>
                </a:cxn>
                <a:cxn ang="cd4">
                  <a:pos x="hc" y="b"/>
                </a:cxn>
                <a:cxn ang="cd2">
                  <a:pos x="l" y="vc"/>
                </a:cxn>
                <a:cxn ang="f81">
                  <a:pos x="f106" y="f107"/>
                </a:cxn>
                <a:cxn ang="f81">
                  <a:pos x="f108" y="f109"/>
                </a:cxn>
                <a:cxn ang="f81">
                  <a:pos x="f110" y="f111"/>
                </a:cxn>
                <a:cxn ang="f81">
                  <a:pos x="f110" y="f112"/>
                </a:cxn>
                <a:cxn ang="f81">
                  <a:pos x="f110" y="f113"/>
                </a:cxn>
                <a:cxn ang="f81">
                  <a:pos x="f110" y="f114"/>
                </a:cxn>
                <a:cxn ang="f81">
                  <a:pos x="f115" y="f116"/>
                </a:cxn>
                <a:cxn ang="f81">
                  <a:pos x="f117" y="f104"/>
                </a:cxn>
                <a:cxn ang="f81">
                  <a:pos x="f117" y="f109"/>
                </a:cxn>
                <a:cxn ang="f81">
                  <a:pos x="f118" y="f119"/>
                </a:cxn>
                <a:cxn ang="f81">
                  <a:pos x="f120" y="f121"/>
                </a:cxn>
                <a:cxn ang="f81">
                  <a:pos x="f106" y="f107"/>
                </a:cxn>
              </a:cxnLst>
              <a:rect l="f102" t="f105" r="f103" b="f104"/>
              <a:pathLst>
                <a:path w="71" h="27">
                  <a:moveTo>
                    <a:pt x="f8" y="f9"/>
                  </a:moveTo>
                  <a:cubicBezTo>
                    <a:pt x="f10" y="f11"/>
                    <a:pt x="f10" y="f11"/>
                    <a:pt x="f10" y="f11"/>
                  </a:cubicBezTo>
                  <a:cubicBezTo>
                    <a:pt x="f12" y="f13"/>
                    <a:pt x="f14" y="f9"/>
                    <a:pt x="f6" y="f15"/>
                  </a:cubicBezTo>
                  <a:cubicBezTo>
                    <a:pt x="f6" y="f15"/>
                    <a:pt x="f6" y="f16"/>
                    <a:pt x="f6" y="f16"/>
                  </a:cubicBezTo>
                  <a:cubicBezTo>
                    <a:pt x="f6" y="f16"/>
                    <a:pt x="f6" y="f17"/>
                    <a:pt x="f6" y="f17"/>
                  </a:cubicBezTo>
                  <a:cubicBezTo>
                    <a:pt x="f6" y="f18"/>
                    <a:pt x="f6" y="f18"/>
                    <a:pt x="f6" y="f18"/>
                  </a:cubicBezTo>
                  <a:cubicBezTo>
                    <a:pt x="f19" y="f5"/>
                    <a:pt x="f20" y="f5"/>
                    <a:pt x="f21" y="f22"/>
                  </a:cubicBezTo>
                  <a:cubicBezTo>
                    <a:pt x="f13" y="f23"/>
                    <a:pt x="f5" y="f24"/>
                    <a:pt x="f25" y="f26"/>
                  </a:cubicBezTo>
                  <a:cubicBezTo>
                    <a:pt x="f25" y="f26"/>
                    <a:pt x="f25" y="f11"/>
                    <a:pt x="f25" y="f11"/>
                  </a:cubicBezTo>
                  <a:cubicBezTo>
                    <a:pt x="f18" y="f27"/>
                    <a:pt x="f28" y="f7"/>
                    <a:pt x="f29" y="f27"/>
                  </a:cubicBezTo>
                  <a:cubicBezTo>
                    <a:pt x="f30" y="f13"/>
                    <a:pt x="f30" y="f13"/>
                    <a:pt x="f30" y="f13"/>
                  </a:cubicBezTo>
                  <a:cubicBezTo>
                    <a:pt x="f21" y="f31"/>
                    <a:pt x="f8" y="f9"/>
                    <a:pt x="f8" y="f9"/>
                  </a:cubicBezTo>
                  <a:close/>
                </a:path>
              </a:pathLst>
            </a:custGeom>
            <a:gradFill>
              <a:gsLst>
                <a:gs pos="0">
                  <a:srgbClr val="808080"/>
                </a:gs>
                <a:gs pos="100000">
                  <a:srgbClr val="5D5D5D"/>
                </a:gs>
              </a:gsLst>
              <a:lin ang="27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0" name="Freeform 101"/>
            <p:cNvSpPr/>
            <p:nvPr/>
          </p:nvSpPr>
          <p:spPr>
            <a:xfrm rot="259200">
              <a:off x="4395631" y="3660880"/>
              <a:ext cx="88920" cy="301680"/>
            </a:xfrm>
            <a:custGeom>
              <a:avLst/>
              <a:gdLst>
                <a:gd name="f0" fmla="val 10800000"/>
                <a:gd name="f1" fmla="val 5400000"/>
                <a:gd name="f2" fmla="val 180"/>
                <a:gd name="f3" fmla="val w"/>
                <a:gd name="f4" fmla="val h"/>
                <a:gd name="f5" fmla="val 0"/>
                <a:gd name="f6" fmla="val 51"/>
                <a:gd name="f7" fmla="val 174"/>
                <a:gd name="f8" fmla="val 19"/>
                <a:gd name="f9" fmla="val 9"/>
                <a:gd name="f10" fmla="val 17"/>
                <a:gd name="f11" fmla="val 6"/>
                <a:gd name="f12" fmla="val 1"/>
                <a:gd name="f13" fmla="val 5"/>
                <a:gd name="f14" fmla="val 2"/>
                <a:gd name="f15" fmla="val 13"/>
                <a:gd name="f16" fmla="val 50"/>
                <a:gd name="f17" fmla="+- 0 0 0"/>
                <a:gd name="f18" fmla="*/ f3 1 51"/>
                <a:gd name="f19" fmla="*/ f4 1 174"/>
                <a:gd name="f20" fmla="+- f7 0 f5"/>
                <a:gd name="f21" fmla="+- f6 0 f5"/>
                <a:gd name="f22" fmla="*/ f17 f0 1"/>
                <a:gd name="f23" fmla="*/ f21 1 51"/>
                <a:gd name="f24" fmla="*/ f20 1 174"/>
                <a:gd name="f25" fmla="*/ 67 f21 1"/>
                <a:gd name="f26" fmla="*/ 226 f20 1"/>
                <a:gd name="f27" fmla="*/ 25 f21 1"/>
                <a:gd name="f28" fmla="*/ 12 f20 1"/>
                <a:gd name="f29" fmla="*/ 23 f21 1"/>
                <a:gd name="f30" fmla="*/ 0 f20 1"/>
                <a:gd name="f31" fmla="*/ 0 f21 1"/>
                <a:gd name="f32" fmla="*/ 5 f20 1"/>
                <a:gd name="f33" fmla="*/ 2 f21 1"/>
                <a:gd name="f34" fmla="*/ 16 f20 1"/>
                <a:gd name="f35" fmla="*/ 66 f21 1"/>
                <a:gd name="f36" fmla="*/ 51 f21 1"/>
                <a:gd name="f37" fmla="*/ 174 f20 1"/>
                <a:gd name="f38" fmla="*/ f22 1 f2"/>
                <a:gd name="f39" fmla="*/ f25 1 51"/>
                <a:gd name="f40" fmla="*/ f26 1 174"/>
                <a:gd name="f41" fmla="*/ f27 1 51"/>
                <a:gd name="f42" fmla="*/ f28 1 174"/>
                <a:gd name="f43" fmla="*/ f29 1 51"/>
                <a:gd name="f44" fmla="*/ f30 1 174"/>
                <a:gd name="f45" fmla="*/ f31 1 51"/>
                <a:gd name="f46" fmla="*/ f32 1 174"/>
                <a:gd name="f47" fmla="*/ f33 1 51"/>
                <a:gd name="f48" fmla="*/ f34 1 174"/>
                <a:gd name="f49" fmla="*/ f35 1 51"/>
                <a:gd name="f50" fmla="*/ f36 1 51"/>
                <a:gd name="f51" fmla="*/ f37 1 174"/>
                <a:gd name="f52" fmla="+- f38 0 f1"/>
                <a:gd name="f53" fmla="*/ f39 1 f23"/>
                <a:gd name="f54" fmla="*/ f40 1 f24"/>
                <a:gd name="f55" fmla="*/ f41 1 f23"/>
                <a:gd name="f56" fmla="*/ f42 1 f24"/>
                <a:gd name="f57" fmla="*/ f43 1 f23"/>
                <a:gd name="f58" fmla="*/ f44 1 f24"/>
                <a:gd name="f59" fmla="*/ f45 1 f23"/>
                <a:gd name="f60" fmla="*/ f46 1 f24"/>
                <a:gd name="f61" fmla="*/ f47 1 f23"/>
                <a:gd name="f62" fmla="*/ f48 1 f24"/>
                <a:gd name="f63" fmla="*/ f49 1 f23"/>
                <a:gd name="f64" fmla="*/ f50 1 f23"/>
                <a:gd name="f65" fmla="*/ f51 1 f24"/>
                <a:gd name="f66" fmla="*/ f59 f18 1"/>
                <a:gd name="f67" fmla="*/ f64 f18 1"/>
                <a:gd name="f68" fmla="*/ f65 f19 1"/>
                <a:gd name="f69" fmla="*/ f58 f19 1"/>
                <a:gd name="f70" fmla="*/ f53 f18 1"/>
                <a:gd name="f71" fmla="*/ f54 f19 1"/>
                <a:gd name="f72" fmla="*/ f55 f18 1"/>
                <a:gd name="f73" fmla="*/ f56 f19 1"/>
                <a:gd name="f74" fmla="*/ f57 f18 1"/>
                <a:gd name="f75" fmla="*/ f60 f19 1"/>
                <a:gd name="f76" fmla="*/ f61 f18 1"/>
                <a:gd name="f77" fmla="*/ f62 f19 1"/>
                <a:gd name="f78" fmla="*/ f63 f18 1"/>
              </a:gdLst>
              <a:ahLst/>
              <a:cxnLst>
                <a:cxn ang="3cd4">
                  <a:pos x="hc" y="t"/>
                </a:cxn>
                <a:cxn ang="0">
                  <a:pos x="r" y="vc"/>
                </a:cxn>
                <a:cxn ang="cd4">
                  <a:pos x="hc" y="b"/>
                </a:cxn>
                <a:cxn ang="cd2">
                  <a:pos x="l" y="vc"/>
                </a:cxn>
                <a:cxn ang="f52">
                  <a:pos x="f70" y="f71"/>
                </a:cxn>
                <a:cxn ang="f52">
                  <a:pos x="f72" y="f73"/>
                </a:cxn>
                <a:cxn ang="f52">
                  <a:pos x="f74" y="f69"/>
                </a:cxn>
                <a:cxn ang="f52">
                  <a:pos x="f66" y="f75"/>
                </a:cxn>
                <a:cxn ang="f52">
                  <a:pos x="f76" y="f77"/>
                </a:cxn>
                <a:cxn ang="f52">
                  <a:pos x="f78" y="f71"/>
                </a:cxn>
                <a:cxn ang="f52">
                  <a:pos x="f70" y="f71"/>
                </a:cxn>
              </a:cxnLst>
              <a:rect l="f66" t="f69" r="f67" b="f68"/>
              <a:pathLst>
                <a:path w="51" h="174">
                  <a:moveTo>
                    <a:pt x="f6" y="f7"/>
                  </a:moveTo>
                  <a:cubicBezTo>
                    <a:pt x="f8" y="f9"/>
                    <a:pt x="f8" y="f9"/>
                    <a:pt x="f8" y="f9"/>
                  </a:cubicBezTo>
                  <a:cubicBezTo>
                    <a:pt x="f10" y="f5"/>
                    <a:pt x="f10" y="f5"/>
                    <a:pt x="f10" y="f5"/>
                  </a:cubicBezTo>
                  <a:cubicBezTo>
                    <a:pt x="f10" y="f5"/>
                    <a:pt x="f11" y="f12"/>
                    <a:pt x="f5" y="f13"/>
                  </a:cubicBezTo>
                  <a:cubicBezTo>
                    <a:pt x="f14" y="f15"/>
                    <a:pt x="f14" y="f15"/>
                    <a:pt x="f14" y="f15"/>
                  </a:cubicBezTo>
                  <a:cubicBezTo>
                    <a:pt x="f16" y="f7"/>
                    <a:pt x="f16" y="f7"/>
                    <a:pt x="f16" y="f7"/>
                  </a:cubicBezTo>
                  <a:lnTo>
                    <a:pt x="f6" y="f7"/>
                  </a:lnTo>
                  <a:close/>
                </a:path>
              </a:pathLst>
            </a:custGeom>
            <a:gradFill>
              <a:gsLst>
                <a:gs pos="0">
                  <a:srgbClr val="BFBFBF"/>
                </a:gs>
                <a:gs pos="100000">
                  <a:srgbClr val="808080"/>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nvGrpSpPr>
            <p:cNvPr id="31" name="Group 102"/>
            <p:cNvGrpSpPr/>
            <p:nvPr/>
          </p:nvGrpSpPr>
          <p:grpSpPr>
            <a:xfrm>
              <a:off x="4287517" y="3290474"/>
              <a:ext cx="200737" cy="302226"/>
              <a:chOff x="4287517" y="3290474"/>
              <a:chExt cx="200737" cy="302226"/>
            </a:xfrm>
          </p:grpSpPr>
          <p:sp>
            <p:nvSpPr>
              <p:cNvPr id="32" name="Freeform 103"/>
              <p:cNvSpPr/>
              <p:nvPr/>
            </p:nvSpPr>
            <p:spPr>
              <a:xfrm rot="259200">
                <a:off x="4287517" y="3290474"/>
                <a:ext cx="156960" cy="53640"/>
              </a:xfrm>
              <a:custGeom>
                <a:avLst/>
                <a:gdLst>
                  <a:gd name="f0" fmla="val 10800000"/>
                  <a:gd name="f1" fmla="val 5400000"/>
                  <a:gd name="f2" fmla="val 180"/>
                  <a:gd name="f3" fmla="val w"/>
                  <a:gd name="f4" fmla="val h"/>
                  <a:gd name="f5" fmla="val 0"/>
                  <a:gd name="f6" fmla="val 91"/>
                  <a:gd name="f7" fmla="val 31"/>
                  <a:gd name="f8" fmla="val 90"/>
                  <a:gd name="f9" fmla="val 13"/>
                  <a:gd name="f10" fmla="val 12"/>
                  <a:gd name="f11" fmla="val 10"/>
                  <a:gd name="f12" fmla="val 89"/>
                  <a:gd name="f13" fmla="val 4"/>
                  <a:gd name="f14" fmla="val 63"/>
                  <a:gd name="f15" fmla="val 40"/>
                  <a:gd name="f16" fmla="val 5"/>
                  <a:gd name="f17" fmla="val 16"/>
                  <a:gd name="f18" fmla="val 11"/>
                  <a:gd name="f19" fmla="val 23"/>
                  <a:gd name="f20" fmla="val 2"/>
                  <a:gd name="f21" fmla="val 29"/>
                  <a:gd name="f22" fmla="val 3"/>
                  <a:gd name="f23" fmla="val 25"/>
                  <a:gd name="f24" fmla="val 20"/>
                  <a:gd name="f25" fmla="val 15"/>
                  <a:gd name="f26" fmla="val 41"/>
                  <a:gd name="f27" fmla="val 61"/>
                  <a:gd name="f28" fmla="val 84"/>
                  <a:gd name="f29" fmla="val 8"/>
                  <a:gd name="f30" fmla="+- 0 0 0"/>
                  <a:gd name="f31" fmla="*/ f3 1 91"/>
                  <a:gd name="f32" fmla="*/ f4 1 31"/>
                  <a:gd name="f33" fmla="+- f7 0 f5"/>
                  <a:gd name="f34" fmla="+- f6 0 f5"/>
                  <a:gd name="f35" fmla="*/ f30 f0 1"/>
                  <a:gd name="f36" fmla="*/ f34 1 91"/>
                  <a:gd name="f37" fmla="*/ f33 1 31"/>
                  <a:gd name="f38" fmla="*/ 1188 f34 1"/>
                  <a:gd name="f39" fmla="*/ 172 f33 1"/>
                  <a:gd name="f40" fmla="*/ 134 f33 1"/>
                  <a:gd name="f41" fmla="*/ 529 f34 1"/>
                  <a:gd name="f42" fmla="*/ 66 f33 1"/>
                  <a:gd name="f43" fmla="*/ 28 f34 1"/>
                  <a:gd name="f44" fmla="*/ 377 f33 1"/>
                  <a:gd name="f45" fmla="*/ 40 f34 1"/>
                  <a:gd name="f46" fmla="*/ 405 f33 1"/>
                  <a:gd name="f47" fmla="*/ 541 f34 1"/>
                  <a:gd name="f48" fmla="*/ 0 f34 1"/>
                  <a:gd name="f49" fmla="*/ 0 f33 1"/>
                  <a:gd name="f50" fmla="*/ 91 f34 1"/>
                  <a:gd name="f51" fmla="*/ 31 f33 1"/>
                  <a:gd name="f52" fmla="*/ f35 1 f2"/>
                  <a:gd name="f53" fmla="*/ f38 1 91"/>
                  <a:gd name="f54" fmla="*/ f39 1 31"/>
                  <a:gd name="f55" fmla="*/ f40 1 31"/>
                  <a:gd name="f56" fmla="*/ f41 1 91"/>
                  <a:gd name="f57" fmla="*/ f42 1 31"/>
                  <a:gd name="f58" fmla="*/ f43 1 91"/>
                  <a:gd name="f59" fmla="*/ f44 1 31"/>
                  <a:gd name="f60" fmla="*/ f45 1 91"/>
                  <a:gd name="f61" fmla="*/ f46 1 31"/>
                  <a:gd name="f62" fmla="*/ f47 1 91"/>
                  <a:gd name="f63" fmla="*/ f48 1 91"/>
                  <a:gd name="f64" fmla="*/ f49 1 31"/>
                  <a:gd name="f65" fmla="*/ f50 1 91"/>
                  <a:gd name="f66" fmla="*/ f51 1 31"/>
                  <a:gd name="f67" fmla="+- f52 0 f1"/>
                  <a:gd name="f68" fmla="*/ f53 1 f36"/>
                  <a:gd name="f69" fmla="*/ f54 1 f37"/>
                  <a:gd name="f70" fmla="*/ f55 1 f37"/>
                  <a:gd name="f71" fmla="*/ f56 1 f36"/>
                  <a:gd name="f72" fmla="*/ f57 1 f37"/>
                  <a:gd name="f73" fmla="*/ f58 1 f36"/>
                  <a:gd name="f74" fmla="*/ f59 1 f37"/>
                  <a:gd name="f75" fmla="*/ f60 1 f36"/>
                  <a:gd name="f76" fmla="*/ f61 1 f37"/>
                  <a:gd name="f77" fmla="*/ f62 1 f36"/>
                  <a:gd name="f78" fmla="*/ f63 1 f36"/>
                  <a:gd name="f79" fmla="*/ f65 1 f36"/>
                  <a:gd name="f80" fmla="*/ f64 1 f37"/>
                  <a:gd name="f81" fmla="*/ f66 1 f37"/>
                  <a:gd name="f82" fmla="*/ f78 f31 1"/>
                  <a:gd name="f83" fmla="*/ f79 f31 1"/>
                  <a:gd name="f84" fmla="*/ f81 f32 1"/>
                  <a:gd name="f85" fmla="*/ f80 f32 1"/>
                  <a:gd name="f86" fmla="*/ f68 f31 1"/>
                  <a:gd name="f87" fmla="*/ f69 f32 1"/>
                  <a:gd name="f88" fmla="*/ f70 f32 1"/>
                  <a:gd name="f89" fmla="*/ f71 f31 1"/>
                  <a:gd name="f90" fmla="*/ f72 f32 1"/>
                  <a:gd name="f91" fmla="*/ f73 f31 1"/>
                  <a:gd name="f92" fmla="*/ f74 f32 1"/>
                  <a:gd name="f93" fmla="*/ f75 f31 1"/>
                  <a:gd name="f94" fmla="*/ f76 f32 1"/>
                  <a:gd name="f95" fmla="*/ f77 f31 1"/>
                </a:gdLst>
                <a:ahLst/>
                <a:cxnLst>
                  <a:cxn ang="3cd4">
                    <a:pos x="hc" y="t"/>
                  </a:cxn>
                  <a:cxn ang="0">
                    <a:pos x="r" y="vc"/>
                  </a:cxn>
                  <a:cxn ang="cd4">
                    <a:pos x="hc" y="b"/>
                  </a:cxn>
                  <a:cxn ang="cd2">
                    <a:pos x="l" y="vc"/>
                  </a:cxn>
                  <a:cxn ang="f67">
                    <a:pos x="f86" y="f87"/>
                  </a:cxn>
                  <a:cxn ang="f67">
                    <a:pos x="f86" y="f88"/>
                  </a:cxn>
                  <a:cxn ang="f67">
                    <a:pos x="f89" y="f90"/>
                  </a:cxn>
                  <a:cxn ang="f67">
                    <a:pos x="f91" y="f92"/>
                  </a:cxn>
                  <a:cxn ang="f67">
                    <a:pos x="f93" y="f94"/>
                  </a:cxn>
                  <a:cxn ang="f67">
                    <a:pos x="f95" y="f88"/>
                  </a:cxn>
                  <a:cxn ang="f67">
                    <a:pos x="f86" y="f87"/>
                  </a:cxn>
                </a:cxnLst>
                <a:rect l="f82" t="f85" r="f83" b="f84"/>
                <a:pathLst>
                  <a:path w="91" h="31">
                    <a:moveTo>
                      <a:pt x="f8" y="f9"/>
                    </a:moveTo>
                    <a:cubicBezTo>
                      <a:pt x="f6" y="f10"/>
                      <a:pt x="f8" y="f11"/>
                      <a:pt x="f8" y="f11"/>
                    </a:cubicBezTo>
                    <a:cubicBezTo>
                      <a:pt x="f12" y="f13"/>
                      <a:pt x="f14" y="f5"/>
                      <a:pt x="f15" y="f16"/>
                    </a:cubicBezTo>
                    <a:cubicBezTo>
                      <a:pt x="f17" y="f18"/>
                      <a:pt x="f5" y="f19"/>
                      <a:pt x="f20" y="f21"/>
                    </a:cubicBezTo>
                    <a:cubicBezTo>
                      <a:pt x="f20" y="f21"/>
                      <a:pt x="f20" y="f7"/>
                      <a:pt x="f22" y="f7"/>
                    </a:cubicBezTo>
                    <a:cubicBezTo>
                      <a:pt x="f16" y="f23"/>
                      <a:pt x="f24" y="f25"/>
                      <a:pt x="f26" y="f11"/>
                    </a:cubicBezTo>
                    <a:cubicBezTo>
                      <a:pt x="f27" y="f16"/>
                      <a:pt x="f28" y="f29"/>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3" name="Freeform 104"/>
              <p:cNvSpPr/>
              <p:nvPr/>
            </p:nvSpPr>
            <p:spPr>
              <a:xfrm rot="259200">
                <a:off x="4293610" y="3325393"/>
                <a:ext cx="156960" cy="54360"/>
              </a:xfrm>
              <a:custGeom>
                <a:avLst/>
                <a:gdLst>
                  <a:gd name="f0" fmla="val 10800000"/>
                  <a:gd name="f1" fmla="val 5400000"/>
                  <a:gd name="f2" fmla="val 180"/>
                  <a:gd name="f3" fmla="val w"/>
                  <a:gd name="f4" fmla="val h"/>
                  <a:gd name="f5" fmla="val 0"/>
                  <a:gd name="f6" fmla="val 91"/>
                  <a:gd name="f7" fmla="val 31"/>
                  <a:gd name="f8" fmla="val 12"/>
                  <a:gd name="f9" fmla="val 90"/>
                  <a:gd name="f10" fmla="val 10"/>
                  <a:gd name="f11" fmla="val 9"/>
                  <a:gd name="f12" fmla="val 89"/>
                  <a:gd name="f13" fmla="val 3"/>
                  <a:gd name="f14" fmla="val 63"/>
                  <a:gd name="f15" fmla="val 39"/>
                  <a:gd name="f16" fmla="val 5"/>
                  <a:gd name="f17" fmla="val 16"/>
                  <a:gd name="f18" fmla="val 22"/>
                  <a:gd name="f19" fmla="val 1"/>
                  <a:gd name="f20" fmla="val 29"/>
                  <a:gd name="f21" fmla="val 2"/>
                  <a:gd name="f22" fmla="val 25"/>
                  <a:gd name="f23" fmla="val 20"/>
                  <a:gd name="f24" fmla="val 14"/>
                  <a:gd name="f25" fmla="val 40"/>
                  <a:gd name="f26" fmla="val 61"/>
                  <a:gd name="f27" fmla="val 84"/>
                  <a:gd name="f28" fmla="val 8"/>
                  <a:gd name="f29" fmla="+- 0 0 0"/>
                  <a:gd name="f30" fmla="*/ f3 1 91"/>
                  <a:gd name="f31" fmla="*/ f4 1 31"/>
                  <a:gd name="f32" fmla="+- f7 0 f5"/>
                  <a:gd name="f33" fmla="+- f6 0 f5"/>
                  <a:gd name="f34" fmla="*/ f29 f0 1"/>
                  <a:gd name="f35" fmla="*/ f33 1 91"/>
                  <a:gd name="f36" fmla="*/ f32 1 31"/>
                  <a:gd name="f37" fmla="*/ 1200 f33 1"/>
                  <a:gd name="f38" fmla="*/ 165 f32 1"/>
                  <a:gd name="f39" fmla="*/ 1188 f33 1"/>
                  <a:gd name="f40" fmla="*/ 119 f32 1"/>
                  <a:gd name="f41" fmla="*/ 513 f33 1"/>
                  <a:gd name="f42" fmla="*/ 69 f32 1"/>
                  <a:gd name="f43" fmla="*/ 12 f33 1"/>
                  <a:gd name="f44" fmla="*/ 394 f32 1"/>
                  <a:gd name="f45" fmla="*/ 28 f33 1"/>
                  <a:gd name="f46" fmla="*/ 423 f32 1"/>
                  <a:gd name="f47" fmla="*/ 529 f33 1"/>
                  <a:gd name="f48" fmla="*/ 136 f32 1"/>
                  <a:gd name="f49" fmla="*/ 0 f33 1"/>
                  <a:gd name="f50" fmla="*/ 0 f32 1"/>
                  <a:gd name="f51" fmla="*/ 91 f33 1"/>
                  <a:gd name="f52" fmla="*/ 31 f32 1"/>
                  <a:gd name="f53" fmla="*/ f34 1 f2"/>
                  <a:gd name="f54" fmla="*/ f37 1 91"/>
                  <a:gd name="f55" fmla="*/ f38 1 31"/>
                  <a:gd name="f56" fmla="*/ f39 1 91"/>
                  <a:gd name="f57" fmla="*/ f40 1 31"/>
                  <a:gd name="f58" fmla="*/ f41 1 91"/>
                  <a:gd name="f59" fmla="*/ f42 1 31"/>
                  <a:gd name="f60" fmla="*/ f43 1 91"/>
                  <a:gd name="f61" fmla="*/ f44 1 31"/>
                  <a:gd name="f62" fmla="*/ f45 1 91"/>
                  <a:gd name="f63" fmla="*/ f46 1 31"/>
                  <a:gd name="f64" fmla="*/ f47 1 91"/>
                  <a:gd name="f65" fmla="*/ f48 1 31"/>
                  <a:gd name="f66" fmla="*/ f49 1 91"/>
                  <a:gd name="f67" fmla="*/ f50 1 31"/>
                  <a:gd name="f68" fmla="*/ f51 1 91"/>
                  <a:gd name="f69" fmla="*/ f52 1 31"/>
                  <a:gd name="f70" fmla="+- f53 0 f1"/>
                  <a:gd name="f71" fmla="*/ f54 1 f35"/>
                  <a:gd name="f72" fmla="*/ f55 1 f36"/>
                  <a:gd name="f73" fmla="*/ f56 1 f35"/>
                  <a:gd name="f74" fmla="*/ f57 1 f36"/>
                  <a:gd name="f75" fmla="*/ f58 1 f35"/>
                  <a:gd name="f76" fmla="*/ f59 1 f36"/>
                  <a:gd name="f77" fmla="*/ f60 1 f35"/>
                  <a:gd name="f78" fmla="*/ f61 1 f36"/>
                  <a:gd name="f79" fmla="*/ f62 1 f35"/>
                  <a:gd name="f80" fmla="*/ f63 1 f36"/>
                  <a:gd name="f81" fmla="*/ f64 1 f35"/>
                  <a:gd name="f82" fmla="*/ f65 1 f36"/>
                  <a:gd name="f83" fmla="*/ f66 1 f35"/>
                  <a:gd name="f84" fmla="*/ f68 1 f35"/>
                  <a:gd name="f85" fmla="*/ f67 1 f36"/>
                  <a:gd name="f86" fmla="*/ f69 1 f36"/>
                  <a:gd name="f87" fmla="*/ f83 f30 1"/>
                  <a:gd name="f88" fmla="*/ f84 f30 1"/>
                  <a:gd name="f89" fmla="*/ f86 f31 1"/>
                  <a:gd name="f90" fmla="*/ f85 f31 1"/>
                  <a:gd name="f91" fmla="*/ f71 f30 1"/>
                  <a:gd name="f92" fmla="*/ f72 f31 1"/>
                  <a:gd name="f93" fmla="*/ f73 f30 1"/>
                  <a:gd name="f94" fmla="*/ f74 f31 1"/>
                  <a:gd name="f95" fmla="*/ f75 f30 1"/>
                  <a:gd name="f96" fmla="*/ f76 f31 1"/>
                  <a:gd name="f97" fmla="*/ f77 f30 1"/>
                  <a:gd name="f98" fmla="*/ f78 f31 1"/>
                  <a:gd name="f99" fmla="*/ f79 f30 1"/>
                  <a:gd name="f100" fmla="*/ f80 f31 1"/>
                  <a:gd name="f101" fmla="*/ f81 f30 1"/>
                  <a:gd name="f102" fmla="*/ f82 f31 1"/>
                </a:gdLst>
                <a:ahLst/>
                <a:cxnLst>
                  <a:cxn ang="3cd4">
                    <a:pos x="hc" y="t"/>
                  </a:cxn>
                  <a:cxn ang="0">
                    <a:pos x="r" y="vc"/>
                  </a:cxn>
                  <a:cxn ang="cd4">
                    <a:pos x="hc" y="b"/>
                  </a:cxn>
                  <a:cxn ang="cd2">
                    <a:pos x="l" y="vc"/>
                  </a:cxn>
                  <a:cxn ang="f70">
                    <a:pos x="f91" y="f92"/>
                  </a:cxn>
                  <a:cxn ang="f70">
                    <a:pos x="f93" y="f94"/>
                  </a:cxn>
                  <a:cxn ang="f70">
                    <a:pos x="f95" y="f96"/>
                  </a:cxn>
                  <a:cxn ang="f70">
                    <a:pos x="f97" y="f98"/>
                  </a:cxn>
                  <a:cxn ang="f70">
                    <a:pos x="f99" y="f100"/>
                  </a:cxn>
                  <a:cxn ang="f70">
                    <a:pos x="f101" y="f102"/>
                  </a:cxn>
                  <a:cxn ang="f70">
                    <a:pos x="f91" y="f92"/>
                  </a:cxn>
                </a:cxnLst>
                <a:rect l="f87" t="f90" r="f88" b="f89"/>
                <a:pathLst>
                  <a:path w="91" h="31">
                    <a:moveTo>
                      <a:pt x="f6" y="f8"/>
                    </a:moveTo>
                    <a:cubicBezTo>
                      <a:pt x="f6" y="f8"/>
                      <a:pt x="f9" y="f10"/>
                      <a:pt x="f9" y="f11"/>
                    </a:cubicBezTo>
                    <a:cubicBezTo>
                      <a:pt x="f12" y="f13"/>
                      <a:pt x="f14" y="f5"/>
                      <a:pt x="f15" y="f16"/>
                    </a:cubicBezTo>
                    <a:cubicBezTo>
                      <a:pt x="f17" y="f10"/>
                      <a:pt x="f5" y="f18"/>
                      <a:pt x="f19" y="f20"/>
                    </a:cubicBezTo>
                    <a:cubicBezTo>
                      <a:pt x="f19" y="f20"/>
                      <a:pt x="f19" y="f7"/>
                      <a:pt x="f21" y="f7"/>
                    </a:cubicBezTo>
                    <a:cubicBezTo>
                      <a:pt x="f16" y="f22"/>
                      <a:pt x="f23" y="f24"/>
                      <a:pt x="f25" y="f10"/>
                    </a:cubicBezTo>
                    <a:cubicBezTo>
                      <a:pt x="f26" y="f16"/>
                      <a:pt x="f27" y="f28"/>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4" name="Freeform 105"/>
              <p:cNvSpPr/>
              <p:nvPr/>
            </p:nvSpPr>
            <p:spPr>
              <a:xfrm rot="259200">
                <a:off x="4297872" y="3358954"/>
                <a:ext cx="159120" cy="55800"/>
              </a:xfrm>
              <a:custGeom>
                <a:avLst/>
                <a:gdLst>
                  <a:gd name="f0" fmla="val 10800000"/>
                  <a:gd name="f1" fmla="val 5400000"/>
                  <a:gd name="f2" fmla="val 180"/>
                  <a:gd name="f3" fmla="val w"/>
                  <a:gd name="f4" fmla="val h"/>
                  <a:gd name="f5" fmla="val 0"/>
                  <a:gd name="f6" fmla="val 92"/>
                  <a:gd name="f7" fmla="val 32"/>
                  <a:gd name="f8" fmla="val 13"/>
                  <a:gd name="f9" fmla="val 12"/>
                  <a:gd name="f10" fmla="val 91"/>
                  <a:gd name="f11" fmla="val 10"/>
                  <a:gd name="f12" fmla="val 90"/>
                  <a:gd name="f13" fmla="val 3"/>
                  <a:gd name="f14" fmla="val 64"/>
                  <a:gd name="f15" fmla="val 40"/>
                  <a:gd name="f16" fmla="val 5"/>
                  <a:gd name="f17" fmla="val 16"/>
                  <a:gd name="f18" fmla="val 11"/>
                  <a:gd name="f19" fmla="val 23"/>
                  <a:gd name="f20" fmla="val 2"/>
                  <a:gd name="f21" fmla="val 29"/>
                  <a:gd name="f22" fmla="val 30"/>
                  <a:gd name="f23" fmla="val 31"/>
                  <a:gd name="f24" fmla="val 25"/>
                  <a:gd name="f25" fmla="val 20"/>
                  <a:gd name="f26" fmla="val 15"/>
                  <a:gd name="f27" fmla="val 41"/>
                  <a:gd name="f28" fmla="val 62"/>
                  <a:gd name="f29" fmla="val 85"/>
                  <a:gd name="f30" fmla="val 8"/>
                  <a:gd name="f31" fmla="+- 0 0 0"/>
                  <a:gd name="f32" fmla="*/ f3 1 92"/>
                  <a:gd name="f33" fmla="*/ f4 1 32"/>
                  <a:gd name="f34" fmla="+- f7 0 f5"/>
                  <a:gd name="f35" fmla="+- f6 0 f5"/>
                  <a:gd name="f36" fmla="*/ f31 f0 1"/>
                  <a:gd name="f37" fmla="*/ f35 1 92"/>
                  <a:gd name="f38" fmla="*/ f34 1 32"/>
                  <a:gd name="f39" fmla="*/ 1225 f35 1"/>
                  <a:gd name="f40" fmla="*/ 176 f34 1"/>
                  <a:gd name="f41" fmla="*/ 1213 f35 1"/>
                  <a:gd name="f42" fmla="*/ 135 f34 1"/>
                  <a:gd name="f43" fmla="*/ 533 f35 1"/>
                  <a:gd name="f44" fmla="*/ 66 f34 1"/>
                  <a:gd name="f45" fmla="*/ 28 f35 1"/>
                  <a:gd name="f46" fmla="*/ 389 f34 1"/>
                  <a:gd name="f47" fmla="*/ 427 f34 1"/>
                  <a:gd name="f48" fmla="*/ 545 f35 1"/>
                  <a:gd name="f49" fmla="*/ 0 f35 1"/>
                  <a:gd name="f50" fmla="*/ 0 f34 1"/>
                  <a:gd name="f51" fmla="*/ 92 f35 1"/>
                  <a:gd name="f52" fmla="*/ 32 f34 1"/>
                  <a:gd name="f53" fmla="*/ f36 1 f2"/>
                  <a:gd name="f54" fmla="*/ f39 1 92"/>
                  <a:gd name="f55" fmla="*/ f40 1 32"/>
                  <a:gd name="f56" fmla="*/ f41 1 92"/>
                  <a:gd name="f57" fmla="*/ f42 1 32"/>
                  <a:gd name="f58" fmla="*/ f43 1 92"/>
                  <a:gd name="f59" fmla="*/ f44 1 32"/>
                  <a:gd name="f60" fmla="*/ f45 1 92"/>
                  <a:gd name="f61" fmla="*/ f46 1 32"/>
                  <a:gd name="f62" fmla="*/ f47 1 32"/>
                  <a:gd name="f63" fmla="*/ f48 1 92"/>
                  <a:gd name="f64" fmla="*/ f49 1 92"/>
                  <a:gd name="f65" fmla="*/ f50 1 32"/>
                  <a:gd name="f66" fmla="*/ f51 1 92"/>
                  <a:gd name="f67" fmla="*/ f52 1 32"/>
                  <a:gd name="f68" fmla="+- f53 0 f1"/>
                  <a:gd name="f69" fmla="*/ f54 1 f37"/>
                  <a:gd name="f70" fmla="*/ f55 1 f38"/>
                  <a:gd name="f71" fmla="*/ f56 1 f37"/>
                  <a:gd name="f72" fmla="*/ f57 1 f38"/>
                  <a:gd name="f73" fmla="*/ f58 1 f37"/>
                  <a:gd name="f74" fmla="*/ f59 1 f38"/>
                  <a:gd name="f75" fmla="*/ f60 1 f37"/>
                  <a:gd name="f76" fmla="*/ f61 1 f38"/>
                  <a:gd name="f77" fmla="*/ f62 1 f38"/>
                  <a:gd name="f78" fmla="*/ f63 1 f37"/>
                  <a:gd name="f79" fmla="*/ f64 1 f37"/>
                  <a:gd name="f80" fmla="*/ f66 1 f37"/>
                  <a:gd name="f81" fmla="*/ f65 1 f38"/>
                  <a:gd name="f82" fmla="*/ f67 1 f38"/>
                  <a:gd name="f83" fmla="*/ f79 f32 1"/>
                  <a:gd name="f84" fmla="*/ f80 f32 1"/>
                  <a:gd name="f85" fmla="*/ f82 f33 1"/>
                  <a:gd name="f86" fmla="*/ f81 f33 1"/>
                  <a:gd name="f87" fmla="*/ f69 f32 1"/>
                  <a:gd name="f88" fmla="*/ f70 f33 1"/>
                  <a:gd name="f89" fmla="*/ f71 f32 1"/>
                  <a:gd name="f90" fmla="*/ f72 f33 1"/>
                  <a:gd name="f91" fmla="*/ f73 f32 1"/>
                  <a:gd name="f92" fmla="*/ f74 f33 1"/>
                  <a:gd name="f93" fmla="*/ f75 f32 1"/>
                  <a:gd name="f94" fmla="*/ f76 f33 1"/>
                  <a:gd name="f95" fmla="*/ f77 f33 1"/>
                  <a:gd name="f96" fmla="*/ f78 f32 1"/>
                </a:gdLst>
                <a:ahLst/>
                <a:cxnLst>
                  <a:cxn ang="3cd4">
                    <a:pos x="hc" y="t"/>
                  </a:cxn>
                  <a:cxn ang="0">
                    <a:pos x="r" y="vc"/>
                  </a:cxn>
                  <a:cxn ang="cd4">
                    <a:pos x="hc" y="b"/>
                  </a:cxn>
                  <a:cxn ang="cd2">
                    <a:pos x="l" y="vc"/>
                  </a:cxn>
                  <a:cxn ang="f68">
                    <a:pos x="f87" y="f88"/>
                  </a:cxn>
                  <a:cxn ang="f68">
                    <a:pos x="f89" y="f90"/>
                  </a:cxn>
                  <a:cxn ang="f68">
                    <a:pos x="f91" y="f92"/>
                  </a:cxn>
                  <a:cxn ang="f68">
                    <a:pos x="f93" y="f94"/>
                  </a:cxn>
                  <a:cxn ang="f68">
                    <a:pos x="f93" y="f95"/>
                  </a:cxn>
                  <a:cxn ang="f68">
                    <a:pos x="f96" y="f90"/>
                  </a:cxn>
                  <a:cxn ang="f68">
                    <a:pos x="f87" y="f88"/>
                  </a:cxn>
                </a:cxnLst>
                <a:rect l="f83" t="f86" r="f84" b="f85"/>
                <a:pathLst>
                  <a:path w="92" h="32">
                    <a:moveTo>
                      <a:pt x="f6" y="f8"/>
                    </a:moveTo>
                    <a:cubicBezTo>
                      <a:pt x="f6" y="f9"/>
                      <a:pt x="f10" y="f11"/>
                      <a:pt x="f10" y="f11"/>
                    </a:cubicBezTo>
                    <a:cubicBezTo>
                      <a:pt x="f12" y="f13"/>
                      <a:pt x="f14" y="f5"/>
                      <a:pt x="f15" y="f16"/>
                    </a:cubicBezTo>
                    <a:cubicBezTo>
                      <a:pt x="f17" y="f18"/>
                      <a:pt x="f5" y="f19"/>
                      <a:pt x="f20" y="f21"/>
                    </a:cubicBezTo>
                    <a:cubicBezTo>
                      <a:pt x="f20" y="f22"/>
                      <a:pt x="f20" y="f23"/>
                      <a:pt x="f20" y="f7"/>
                    </a:cubicBezTo>
                    <a:cubicBezTo>
                      <a:pt x="f16" y="f24"/>
                      <a:pt x="f25" y="f26"/>
                      <a:pt x="f27" y="f11"/>
                    </a:cubicBezTo>
                    <a:cubicBezTo>
                      <a:pt x="f28" y="f16"/>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5" name="Freeform 106"/>
              <p:cNvSpPr/>
              <p:nvPr/>
            </p:nvSpPr>
            <p:spPr>
              <a:xfrm rot="259200">
                <a:off x="4314068" y="3464901"/>
                <a:ext cx="162000" cy="55800"/>
              </a:xfrm>
              <a:custGeom>
                <a:avLst/>
                <a:gdLst>
                  <a:gd name="f0" fmla="val 10800000"/>
                  <a:gd name="f1" fmla="val 5400000"/>
                  <a:gd name="f2" fmla="val 180"/>
                  <a:gd name="f3" fmla="val w"/>
                  <a:gd name="f4" fmla="val h"/>
                  <a:gd name="f5" fmla="val 0"/>
                  <a:gd name="f6" fmla="val 94"/>
                  <a:gd name="f7" fmla="val 32"/>
                  <a:gd name="f8" fmla="val 13"/>
                  <a:gd name="f9" fmla="val 12"/>
                  <a:gd name="f10" fmla="val 93"/>
                  <a:gd name="f11" fmla="val 11"/>
                  <a:gd name="f12" fmla="val 10"/>
                  <a:gd name="f13" fmla="val 92"/>
                  <a:gd name="f14" fmla="val 4"/>
                  <a:gd name="f15" fmla="val 65"/>
                  <a:gd name="f16" fmla="val 41"/>
                  <a:gd name="f17" fmla="val 6"/>
                  <a:gd name="f18" fmla="val 17"/>
                  <a:gd name="f19" fmla="val 23"/>
                  <a:gd name="f20" fmla="val 2"/>
                  <a:gd name="f21" fmla="val 30"/>
                  <a:gd name="f22" fmla="val 3"/>
                  <a:gd name="f23" fmla="val 26"/>
                  <a:gd name="f24" fmla="val 21"/>
                  <a:gd name="f25" fmla="val 15"/>
                  <a:gd name="f26" fmla="val 42"/>
                  <a:gd name="f27" fmla="val 63"/>
                  <a:gd name="f28" fmla="val 5"/>
                  <a:gd name="f29" fmla="val 87"/>
                  <a:gd name="f30" fmla="val 8"/>
                  <a:gd name="f31" fmla="+- 0 0 0"/>
                  <a:gd name="f32" fmla="*/ f3 1 94"/>
                  <a:gd name="f33" fmla="*/ f4 1 32"/>
                  <a:gd name="f34" fmla="+- f7 0 f5"/>
                  <a:gd name="f35" fmla="+- f6 0 f5"/>
                  <a:gd name="f36" fmla="*/ f31 f0 1"/>
                  <a:gd name="f37" fmla="*/ f35 1 94"/>
                  <a:gd name="f38" fmla="*/ f34 1 32"/>
                  <a:gd name="f39" fmla="*/ 1238 f35 1"/>
                  <a:gd name="f40" fmla="*/ 176 f34 1"/>
                  <a:gd name="f41" fmla="*/ 1228 f35 1"/>
                  <a:gd name="f42" fmla="*/ 135 f34 1"/>
                  <a:gd name="f43" fmla="*/ 541 f35 1"/>
                  <a:gd name="f44" fmla="*/ 78 f34 1"/>
                  <a:gd name="f45" fmla="*/ 28 f35 1"/>
                  <a:gd name="f46" fmla="*/ 401 f34 1"/>
                  <a:gd name="f47" fmla="*/ 40 f35 1"/>
                  <a:gd name="f48" fmla="*/ 427 f34 1"/>
                  <a:gd name="f49" fmla="*/ 553 f35 1"/>
                  <a:gd name="f50" fmla="*/ 0 f35 1"/>
                  <a:gd name="f51" fmla="*/ 0 f34 1"/>
                  <a:gd name="f52" fmla="*/ 94 f35 1"/>
                  <a:gd name="f53" fmla="*/ 32 f34 1"/>
                  <a:gd name="f54" fmla="*/ f36 1 f2"/>
                  <a:gd name="f55" fmla="*/ f39 1 94"/>
                  <a:gd name="f56" fmla="*/ f40 1 32"/>
                  <a:gd name="f57" fmla="*/ f41 1 94"/>
                  <a:gd name="f58" fmla="*/ f42 1 32"/>
                  <a:gd name="f59" fmla="*/ f43 1 94"/>
                  <a:gd name="f60" fmla="*/ f44 1 32"/>
                  <a:gd name="f61" fmla="*/ f45 1 94"/>
                  <a:gd name="f62" fmla="*/ f46 1 32"/>
                  <a:gd name="f63" fmla="*/ f47 1 94"/>
                  <a:gd name="f64" fmla="*/ f48 1 32"/>
                  <a:gd name="f65" fmla="*/ f49 1 94"/>
                  <a:gd name="f66" fmla="*/ f50 1 94"/>
                  <a:gd name="f67" fmla="*/ f51 1 32"/>
                  <a:gd name="f68" fmla="*/ f52 1 94"/>
                  <a:gd name="f69" fmla="*/ f53 1 32"/>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7"/>
                  <a:gd name="f83" fmla="*/ f68 1 f37"/>
                  <a:gd name="f84" fmla="*/ f67 1 f38"/>
                  <a:gd name="f85" fmla="*/ f69 1 f38"/>
                  <a:gd name="f86" fmla="*/ f82 f32 1"/>
                  <a:gd name="f87" fmla="*/ f83 f32 1"/>
                  <a:gd name="f88" fmla="*/ f85 f33 1"/>
                  <a:gd name="f89" fmla="*/ f84 f33 1"/>
                  <a:gd name="f90" fmla="*/ f71 f32 1"/>
                  <a:gd name="f91" fmla="*/ f72 f33 1"/>
                  <a:gd name="f92" fmla="*/ f73 f32 1"/>
                  <a:gd name="f93" fmla="*/ f74 f33 1"/>
                  <a:gd name="f94" fmla="*/ f75 f32 1"/>
                  <a:gd name="f95" fmla="*/ f76 f33 1"/>
                  <a:gd name="f96" fmla="*/ f77 f32 1"/>
                  <a:gd name="f97" fmla="*/ f78 f33 1"/>
                  <a:gd name="f98" fmla="*/ f79 f32 1"/>
                  <a:gd name="f99" fmla="*/ f80 f33 1"/>
                  <a:gd name="f100" fmla="*/ f81 f32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93"/>
                  </a:cxn>
                  <a:cxn ang="f70">
                    <a:pos x="f90" y="f91"/>
                  </a:cxn>
                </a:cxnLst>
                <a:rect l="f86" t="f89" r="f87" b="f88"/>
                <a:pathLst>
                  <a:path w="94" h="32">
                    <a:moveTo>
                      <a:pt x="f6" y="f8"/>
                    </a:moveTo>
                    <a:cubicBezTo>
                      <a:pt x="f6" y="f9"/>
                      <a:pt x="f10" y="f11"/>
                      <a:pt x="f10" y="f12"/>
                    </a:cubicBezTo>
                    <a:cubicBezTo>
                      <a:pt x="f13" y="f14"/>
                      <a:pt x="f15" y="f5"/>
                      <a:pt x="f16" y="f17"/>
                    </a:cubicBezTo>
                    <a:cubicBezTo>
                      <a:pt x="f18" y="f11"/>
                      <a:pt x="f5" y="f19"/>
                      <a:pt x="f20" y="f21"/>
                    </a:cubicBezTo>
                    <a:cubicBezTo>
                      <a:pt x="f20" y="f21"/>
                      <a:pt x="f20" y="f7"/>
                      <a:pt x="f22" y="f7"/>
                    </a:cubicBezTo>
                    <a:cubicBezTo>
                      <a:pt x="f17" y="f23"/>
                      <a:pt x="f24" y="f25"/>
                      <a:pt x="f26" y="f12"/>
                    </a:cubicBezTo>
                    <a:cubicBezTo>
                      <a:pt x="f27" y="f28"/>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6" name="Freeform 107"/>
              <p:cNvSpPr/>
              <p:nvPr/>
            </p:nvSpPr>
            <p:spPr>
              <a:xfrm rot="259200">
                <a:off x="4320134" y="3499820"/>
                <a:ext cx="162000" cy="57240"/>
              </a:xfrm>
              <a:custGeom>
                <a:avLst/>
                <a:gdLst>
                  <a:gd name="f0" fmla="val 10800000"/>
                  <a:gd name="f1" fmla="val 5400000"/>
                  <a:gd name="f2" fmla="val 180"/>
                  <a:gd name="f3" fmla="val w"/>
                  <a:gd name="f4" fmla="val h"/>
                  <a:gd name="f5" fmla="val 0"/>
                  <a:gd name="f6" fmla="val 94"/>
                  <a:gd name="f7" fmla="val 33"/>
                  <a:gd name="f8" fmla="val 14"/>
                  <a:gd name="f9" fmla="val 13"/>
                  <a:gd name="f10" fmla="val 93"/>
                  <a:gd name="f11" fmla="val 11"/>
                  <a:gd name="f12" fmla="val 92"/>
                  <a:gd name="f13" fmla="val 4"/>
                  <a:gd name="f14" fmla="val 65"/>
                  <a:gd name="f15" fmla="val 41"/>
                  <a:gd name="f16" fmla="val 6"/>
                  <a:gd name="f17" fmla="val 17"/>
                  <a:gd name="f18" fmla="val 12"/>
                  <a:gd name="f19" fmla="val 24"/>
                  <a:gd name="f20" fmla="val 2"/>
                  <a:gd name="f21" fmla="val 30"/>
                  <a:gd name="f22" fmla="val 31"/>
                  <a:gd name="f23" fmla="val 32"/>
                  <a:gd name="f24" fmla="val 3"/>
                  <a:gd name="f25" fmla="val 5"/>
                  <a:gd name="f26" fmla="val 26"/>
                  <a:gd name="f27" fmla="val 21"/>
                  <a:gd name="f28" fmla="val 16"/>
                  <a:gd name="f29" fmla="val 42"/>
                  <a:gd name="f30" fmla="val 63"/>
                  <a:gd name="f31" fmla="val 87"/>
                  <a:gd name="f32" fmla="val 9"/>
                  <a:gd name="f33" fmla="+- 0 0 0"/>
                  <a:gd name="f34" fmla="*/ f3 1 94"/>
                  <a:gd name="f35" fmla="*/ f4 1 33"/>
                  <a:gd name="f36" fmla="+- f7 0 f5"/>
                  <a:gd name="f37" fmla="+- f6 0 f5"/>
                  <a:gd name="f38" fmla="*/ f33 f0 1"/>
                  <a:gd name="f39" fmla="*/ f37 1 94"/>
                  <a:gd name="f40" fmla="*/ f36 1 33"/>
                  <a:gd name="f41" fmla="*/ 1238 f37 1"/>
                  <a:gd name="f42" fmla="*/ 184 f36 1"/>
                  <a:gd name="f43" fmla="*/ 1228 f37 1"/>
                  <a:gd name="f44" fmla="*/ 144 f36 1"/>
                  <a:gd name="f45" fmla="*/ 541 f37 1"/>
                  <a:gd name="f46" fmla="*/ 78 f36 1"/>
                  <a:gd name="f47" fmla="*/ 28 f37 1"/>
                  <a:gd name="f48" fmla="*/ 397 f36 1"/>
                  <a:gd name="f49" fmla="*/ 40 f37 1"/>
                  <a:gd name="f50" fmla="*/ 435 f36 1"/>
                  <a:gd name="f51" fmla="*/ 553 f37 1"/>
                  <a:gd name="f52" fmla="*/ 0 f37 1"/>
                  <a:gd name="f53" fmla="*/ 0 f36 1"/>
                  <a:gd name="f54" fmla="*/ 94 f37 1"/>
                  <a:gd name="f55" fmla="*/ 33 f36 1"/>
                  <a:gd name="f56" fmla="*/ f38 1 f2"/>
                  <a:gd name="f57" fmla="*/ f41 1 94"/>
                  <a:gd name="f58" fmla="*/ f42 1 33"/>
                  <a:gd name="f59" fmla="*/ f43 1 94"/>
                  <a:gd name="f60" fmla="*/ f44 1 33"/>
                  <a:gd name="f61" fmla="*/ f45 1 94"/>
                  <a:gd name="f62" fmla="*/ f46 1 33"/>
                  <a:gd name="f63" fmla="*/ f47 1 94"/>
                  <a:gd name="f64" fmla="*/ f48 1 33"/>
                  <a:gd name="f65" fmla="*/ f49 1 94"/>
                  <a:gd name="f66" fmla="*/ f50 1 33"/>
                  <a:gd name="f67" fmla="*/ f51 1 94"/>
                  <a:gd name="f68" fmla="*/ f52 1 94"/>
                  <a:gd name="f69" fmla="*/ f53 1 33"/>
                  <a:gd name="f70" fmla="*/ f54 1 94"/>
                  <a:gd name="f71" fmla="*/ f55 1 33"/>
                  <a:gd name="f72" fmla="+- f56 0 f1"/>
                  <a:gd name="f73" fmla="*/ f57 1 f39"/>
                  <a:gd name="f74" fmla="*/ f58 1 f40"/>
                  <a:gd name="f75" fmla="*/ f59 1 f39"/>
                  <a:gd name="f76" fmla="*/ f60 1 f40"/>
                  <a:gd name="f77" fmla="*/ f61 1 f39"/>
                  <a:gd name="f78" fmla="*/ f62 1 f40"/>
                  <a:gd name="f79" fmla="*/ f63 1 f39"/>
                  <a:gd name="f80" fmla="*/ f64 1 f40"/>
                  <a:gd name="f81" fmla="*/ f65 1 f39"/>
                  <a:gd name="f82" fmla="*/ f66 1 f40"/>
                  <a:gd name="f83" fmla="*/ f67 1 f39"/>
                  <a:gd name="f84" fmla="*/ f68 1 f39"/>
                  <a:gd name="f85" fmla="*/ f70 1 f39"/>
                  <a:gd name="f86" fmla="*/ f69 1 f40"/>
                  <a:gd name="f87" fmla="*/ f71 1 f40"/>
                  <a:gd name="f88" fmla="*/ f84 f34 1"/>
                  <a:gd name="f89" fmla="*/ f85 f34 1"/>
                  <a:gd name="f90" fmla="*/ f87 f35 1"/>
                  <a:gd name="f91" fmla="*/ f86 f35 1"/>
                  <a:gd name="f92" fmla="*/ f73 f34 1"/>
                  <a:gd name="f93" fmla="*/ f74 f35 1"/>
                  <a:gd name="f94" fmla="*/ f75 f34 1"/>
                  <a:gd name="f95" fmla="*/ f76 f35 1"/>
                  <a:gd name="f96" fmla="*/ f77 f34 1"/>
                  <a:gd name="f97" fmla="*/ f78 f35 1"/>
                  <a:gd name="f98" fmla="*/ f79 f34 1"/>
                  <a:gd name="f99" fmla="*/ f80 f35 1"/>
                  <a:gd name="f100" fmla="*/ f81 f34 1"/>
                  <a:gd name="f101" fmla="*/ f82 f35 1"/>
                  <a:gd name="f102" fmla="*/ f83 f34 1"/>
                </a:gdLst>
                <a:ahLst/>
                <a:cxnLst>
                  <a:cxn ang="3cd4">
                    <a:pos x="hc" y="t"/>
                  </a:cxn>
                  <a:cxn ang="0">
                    <a:pos x="r" y="vc"/>
                  </a:cxn>
                  <a:cxn ang="cd4">
                    <a:pos x="hc" y="b"/>
                  </a:cxn>
                  <a:cxn ang="cd2">
                    <a:pos x="l" y="vc"/>
                  </a:cxn>
                  <a:cxn ang="f72">
                    <a:pos x="f92" y="f93"/>
                  </a:cxn>
                  <a:cxn ang="f72">
                    <a:pos x="f94" y="f95"/>
                  </a:cxn>
                  <a:cxn ang="f72">
                    <a:pos x="f96" y="f97"/>
                  </a:cxn>
                  <a:cxn ang="f72">
                    <a:pos x="f98" y="f99"/>
                  </a:cxn>
                  <a:cxn ang="f72">
                    <a:pos x="f100" y="f101"/>
                  </a:cxn>
                  <a:cxn ang="f72">
                    <a:pos x="f102" y="f95"/>
                  </a:cxn>
                  <a:cxn ang="f72">
                    <a:pos x="f92" y="f93"/>
                  </a:cxn>
                </a:cxnLst>
                <a:rect l="f88" t="f91" r="f89" b="f90"/>
                <a:pathLst>
                  <a:path w="94" h="33">
                    <a:moveTo>
                      <a:pt x="f6" y="f8"/>
                    </a:moveTo>
                    <a:cubicBezTo>
                      <a:pt x="f6" y="f9"/>
                      <a:pt x="f10" y="f11"/>
                      <a:pt x="f10" y="f11"/>
                    </a:cubicBezTo>
                    <a:cubicBezTo>
                      <a:pt x="f12" y="f13"/>
                      <a:pt x="f14" y="f5"/>
                      <a:pt x="f15" y="f16"/>
                    </a:cubicBezTo>
                    <a:cubicBezTo>
                      <a:pt x="f17" y="f18"/>
                      <a:pt x="f5" y="f19"/>
                      <a:pt x="f20" y="f21"/>
                    </a:cubicBezTo>
                    <a:cubicBezTo>
                      <a:pt x="f20" y="f22"/>
                      <a:pt x="f20" y="f23"/>
                      <a:pt x="f24" y="f7"/>
                    </a:cubicBezTo>
                    <a:cubicBezTo>
                      <a:pt x="f25" y="f26"/>
                      <a:pt x="f27" y="f28"/>
                      <a:pt x="f29" y="f11"/>
                    </a:cubicBezTo>
                    <a:cubicBezTo>
                      <a:pt x="f30" y="f16"/>
                      <a:pt x="f31" y="f32"/>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37" name="Freeform 108"/>
              <p:cNvSpPr/>
              <p:nvPr/>
            </p:nvSpPr>
            <p:spPr>
              <a:xfrm rot="259200">
                <a:off x="4326254" y="3535460"/>
                <a:ext cx="162000" cy="57240"/>
              </a:xfrm>
              <a:custGeom>
                <a:avLst/>
                <a:gdLst>
                  <a:gd name="f0" fmla="val 10800000"/>
                  <a:gd name="f1" fmla="val 5400000"/>
                  <a:gd name="f2" fmla="val 180"/>
                  <a:gd name="f3" fmla="val w"/>
                  <a:gd name="f4" fmla="val h"/>
                  <a:gd name="f5" fmla="val 0"/>
                  <a:gd name="f6" fmla="val 94"/>
                  <a:gd name="f7" fmla="val 33"/>
                  <a:gd name="f8" fmla="val 93"/>
                  <a:gd name="f9" fmla="val 10"/>
                  <a:gd name="f10" fmla="val 92"/>
                  <a:gd name="f11" fmla="val 4"/>
                  <a:gd name="f12" fmla="val 65"/>
                  <a:gd name="f13" fmla="val 41"/>
                  <a:gd name="f14" fmla="val 6"/>
                  <a:gd name="f15" fmla="val 17"/>
                  <a:gd name="f16" fmla="val 11"/>
                  <a:gd name="f17" fmla="val 24"/>
                  <a:gd name="f18" fmla="val 2"/>
                  <a:gd name="f19" fmla="val 30"/>
                  <a:gd name="f20" fmla="val 31"/>
                  <a:gd name="f21" fmla="val 32"/>
                  <a:gd name="f22" fmla="val 5"/>
                  <a:gd name="f23" fmla="val 26"/>
                  <a:gd name="f24" fmla="val 21"/>
                  <a:gd name="f25" fmla="val 15"/>
                  <a:gd name="f26" fmla="val 42"/>
                  <a:gd name="f27" fmla="val 63"/>
                  <a:gd name="f28" fmla="val 87"/>
                  <a:gd name="f29" fmla="val 8"/>
                  <a:gd name="f30" fmla="val 13"/>
                  <a:gd name="f31" fmla="val 12"/>
                  <a:gd name="f32" fmla="+- 0 0 0"/>
                  <a:gd name="f33" fmla="*/ f3 1 94"/>
                  <a:gd name="f34" fmla="*/ f4 1 33"/>
                  <a:gd name="f35" fmla="+- f7 0 f5"/>
                  <a:gd name="f36" fmla="+- f6 0 f5"/>
                  <a:gd name="f37" fmla="*/ f32 f0 1"/>
                  <a:gd name="f38" fmla="*/ f36 1 94"/>
                  <a:gd name="f39" fmla="*/ f35 1 33"/>
                  <a:gd name="f40" fmla="*/ 1228 f36 1"/>
                  <a:gd name="f41" fmla="*/ 135 f35 1"/>
                  <a:gd name="f42" fmla="*/ 541 f36 1"/>
                  <a:gd name="f43" fmla="*/ 78 f35 1"/>
                  <a:gd name="f44" fmla="*/ 28 f36 1"/>
                  <a:gd name="f45" fmla="*/ 397 f35 1"/>
                  <a:gd name="f46" fmla="*/ 435 f35 1"/>
                  <a:gd name="f47" fmla="*/ 553 f36 1"/>
                  <a:gd name="f48" fmla="*/ 173 f35 1"/>
                  <a:gd name="f49" fmla="*/ 0 f36 1"/>
                  <a:gd name="f50" fmla="*/ 0 f35 1"/>
                  <a:gd name="f51" fmla="*/ 94 f36 1"/>
                  <a:gd name="f52" fmla="*/ 33 f35 1"/>
                  <a:gd name="f53" fmla="*/ f37 1 f2"/>
                  <a:gd name="f54" fmla="*/ f40 1 94"/>
                  <a:gd name="f55" fmla="*/ f41 1 33"/>
                  <a:gd name="f56" fmla="*/ f42 1 94"/>
                  <a:gd name="f57" fmla="*/ f43 1 33"/>
                  <a:gd name="f58" fmla="*/ f44 1 94"/>
                  <a:gd name="f59" fmla="*/ f45 1 33"/>
                  <a:gd name="f60" fmla="*/ f46 1 33"/>
                  <a:gd name="f61" fmla="*/ f47 1 94"/>
                  <a:gd name="f62" fmla="*/ f48 1 33"/>
                  <a:gd name="f63" fmla="*/ f49 1 94"/>
                  <a:gd name="f64" fmla="*/ f50 1 33"/>
                  <a:gd name="f65" fmla="*/ f51 1 94"/>
                  <a:gd name="f66" fmla="*/ f52 1 33"/>
                  <a:gd name="f67" fmla="+- f53 0 f1"/>
                  <a:gd name="f68" fmla="*/ f54 1 f38"/>
                  <a:gd name="f69" fmla="*/ f55 1 f39"/>
                  <a:gd name="f70" fmla="*/ f56 1 f38"/>
                  <a:gd name="f71" fmla="*/ f57 1 f39"/>
                  <a:gd name="f72" fmla="*/ f58 1 f38"/>
                  <a:gd name="f73" fmla="*/ f59 1 f39"/>
                  <a:gd name="f74" fmla="*/ f60 1 f39"/>
                  <a:gd name="f75" fmla="*/ f61 1 f38"/>
                  <a:gd name="f76" fmla="*/ f62 1 f39"/>
                  <a:gd name="f77" fmla="*/ f63 1 f38"/>
                  <a:gd name="f78" fmla="*/ f65 1 f38"/>
                  <a:gd name="f79" fmla="*/ f64 1 f39"/>
                  <a:gd name="f80" fmla="*/ f66 1 f39"/>
                  <a:gd name="f81" fmla="*/ f77 f33 1"/>
                  <a:gd name="f82" fmla="*/ f78 f33 1"/>
                  <a:gd name="f83" fmla="*/ f80 f34 1"/>
                  <a:gd name="f84" fmla="*/ f79 f34 1"/>
                  <a:gd name="f85" fmla="*/ f68 f33 1"/>
                  <a:gd name="f86" fmla="*/ f69 f34 1"/>
                  <a:gd name="f87" fmla="*/ f70 f33 1"/>
                  <a:gd name="f88" fmla="*/ f71 f34 1"/>
                  <a:gd name="f89" fmla="*/ f72 f33 1"/>
                  <a:gd name="f90" fmla="*/ f73 f34 1"/>
                  <a:gd name="f91" fmla="*/ f74 f34 1"/>
                  <a:gd name="f92" fmla="*/ f75 f33 1"/>
                  <a:gd name="f93" fmla="*/ f76 f34 1"/>
                </a:gdLst>
                <a:ahLst/>
                <a:cxnLst>
                  <a:cxn ang="3cd4">
                    <a:pos x="hc" y="t"/>
                  </a:cxn>
                  <a:cxn ang="0">
                    <a:pos x="r" y="vc"/>
                  </a:cxn>
                  <a:cxn ang="cd4">
                    <a:pos x="hc" y="b"/>
                  </a:cxn>
                  <a:cxn ang="cd2">
                    <a:pos x="l" y="vc"/>
                  </a:cxn>
                  <a:cxn ang="f67">
                    <a:pos x="f85" y="f86"/>
                  </a:cxn>
                  <a:cxn ang="f67">
                    <a:pos x="f87" y="f88"/>
                  </a:cxn>
                  <a:cxn ang="f67">
                    <a:pos x="f89" y="f90"/>
                  </a:cxn>
                  <a:cxn ang="f67">
                    <a:pos x="f89" y="f91"/>
                  </a:cxn>
                  <a:cxn ang="f67">
                    <a:pos x="f92" y="f86"/>
                  </a:cxn>
                  <a:cxn ang="f67">
                    <a:pos x="f85" y="f93"/>
                  </a:cxn>
                  <a:cxn ang="f67">
                    <a:pos x="f85" y="f86"/>
                  </a:cxn>
                </a:cxnLst>
                <a:rect l="f81" t="f84" r="f82" b="f83"/>
                <a:pathLst>
                  <a:path w="94" h="33">
                    <a:moveTo>
                      <a:pt x="f8" y="f9"/>
                    </a:moveTo>
                    <a:cubicBezTo>
                      <a:pt x="f10" y="f11"/>
                      <a:pt x="f12" y="f5"/>
                      <a:pt x="f13" y="f14"/>
                    </a:cubicBezTo>
                    <a:cubicBezTo>
                      <a:pt x="f15" y="f16"/>
                      <a:pt x="f5" y="f17"/>
                      <a:pt x="f18" y="f19"/>
                    </a:cubicBezTo>
                    <a:cubicBezTo>
                      <a:pt x="f18" y="f20"/>
                      <a:pt x="f18" y="f21"/>
                      <a:pt x="f18" y="f7"/>
                    </a:cubicBezTo>
                    <a:cubicBezTo>
                      <a:pt x="f22" y="f23"/>
                      <a:pt x="f24" y="f25"/>
                      <a:pt x="f26" y="f9"/>
                    </a:cubicBezTo>
                    <a:cubicBezTo>
                      <a:pt x="f27" y="f14"/>
                      <a:pt x="f28" y="f29"/>
                      <a:pt x="f8" y="f30"/>
                    </a:cubicBezTo>
                    <a:cubicBezTo>
                      <a:pt x="f6" y="f31"/>
                      <a:pt x="f8" y="f16"/>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grpSp>
        <p:nvGrpSpPr>
          <p:cNvPr id="38" name="Group 36"/>
          <p:cNvGrpSpPr/>
          <p:nvPr/>
        </p:nvGrpSpPr>
        <p:grpSpPr>
          <a:xfrm>
            <a:off x="2970360" y="5180040"/>
            <a:ext cx="2805120" cy="614520"/>
            <a:chOff x="2970360" y="5180040"/>
            <a:chExt cx="2805120" cy="614520"/>
          </a:xfrm>
        </p:grpSpPr>
        <p:sp>
          <p:nvSpPr>
            <p:cNvPr id="39" name="Oval 76"/>
            <p:cNvSpPr/>
            <p:nvPr/>
          </p:nvSpPr>
          <p:spPr>
            <a:xfrm>
              <a:off x="4162320" y="5376960"/>
              <a:ext cx="379440" cy="82440"/>
            </a:xfrm>
            <a:custGeom>
              <a:avLst/>
              <a:gdLst>
                <a:gd name="f0" fmla="val 10800000"/>
                <a:gd name="f1" fmla="val 5400000"/>
                <a:gd name="f2" fmla="val 16200000"/>
                <a:gd name="f3" fmla="val 180"/>
                <a:gd name="f4" fmla="val w"/>
                <a:gd name="f5" fmla="val h"/>
                <a:gd name="f6" fmla="val ss"/>
                <a:gd name="f7" fmla="val 0"/>
                <a:gd name="f8" fmla="*/ 5419351 1 1725033"/>
                <a:gd name="f9" fmla="+- 0 0 0"/>
                <a:gd name="f10" fmla="abs f4"/>
                <a:gd name="f11" fmla="abs f5"/>
                <a:gd name="f12" fmla="abs f6"/>
                <a:gd name="f13" fmla="+- 2700000 f1 0"/>
                <a:gd name="f14" fmla="*/ f9 f0 1"/>
                <a:gd name="f15" fmla="?: f10 f4 1"/>
                <a:gd name="f16" fmla="?: f11 f5 1"/>
                <a:gd name="f17" fmla="?: f12 f6 1"/>
                <a:gd name="f18" fmla="+- f13 0 f1"/>
                <a:gd name="f19" fmla="*/ f14 1 f3"/>
                <a:gd name="f20" fmla="*/ f15 1 21600"/>
                <a:gd name="f21" fmla="*/ f16 1 21600"/>
                <a:gd name="f22" fmla="*/ 21600 f15 1"/>
                <a:gd name="f23" fmla="*/ 21600 f16 1"/>
                <a:gd name="f24" fmla="+- f18 f1 0"/>
                <a:gd name="f25" fmla="+- f19 0 f1"/>
                <a:gd name="f26" fmla="min f21 f20"/>
                <a:gd name="f27" fmla="*/ f22 1 f17"/>
                <a:gd name="f28" fmla="*/ f23 1 f17"/>
                <a:gd name="f29" fmla="*/ f24 f8 1"/>
                <a:gd name="f30" fmla="val f27"/>
                <a:gd name="f31" fmla="val f28"/>
                <a:gd name="f32" fmla="*/ f29 1 f0"/>
                <a:gd name="f33" fmla="*/ f7 f26 1"/>
                <a:gd name="f34" fmla="+- f31 0 f7"/>
                <a:gd name="f35" fmla="+- f30 0 f7"/>
                <a:gd name="f36" fmla="+- 0 0 f32"/>
                <a:gd name="f37" fmla="*/ f34 1 2"/>
                <a:gd name="f38" fmla="*/ f35 1 2"/>
                <a:gd name="f39" fmla="+- 0 0 f36"/>
                <a:gd name="f40" fmla="+- f7 f37 0"/>
                <a:gd name="f41" fmla="+- f7 f38 0"/>
                <a:gd name="f42" fmla="*/ f39 f0 1"/>
                <a:gd name="f43" fmla="*/ f38 f26 1"/>
                <a:gd name="f44" fmla="*/ f37 f26 1"/>
                <a:gd name="f45" fmla="*/ f42 1 f8"/>
                <a:gd name="f46" fmla="*/ f40 f26 1"/>
                <a:gd name="f47" fmla="+- f45 0 f1"/>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0" swAng="f1"/>
                  <a:arcTo wR="f43" hR="f44" stAng="f2" swAng="f1"/>
                  <a:arcTo wR="f43" hR="f44" stAng="f7" swAng="f1"/>
                  <a:arcTo wR="f43" hR="f44" stAng="f1" swAng="f1"/>
                  <a:close/>
                </a:path>
              </a:pathLst>
            </a:custGeom>
            <a:gradFill>
              <a:gsLst>
                <a:gs pos="0">
                  <a:srgbClr val="5C140F"/>
                </a:gs>
                <a:gs pos="100000">
                  <a:srgbClr val="C62C2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0" name="Freeform 109"/>
            <p:cNvSpPr/>
            <p:nvPr/>
          </p:nvSpPr>
          <p:spPr>
            <a:xfrm>
              <a:off x="2970360" y="5180040"/>
              <a:ext cx="2805120" cy="614520"/>
            </a:xfrm>
            <a:custGeom>
              <a:avLst/>
              <a:gdLst>
                <a:gd name="f0" fmla="val 10800000"/>
                <a:gd name="f1" fmla="val 5400000"/>
                <a:gd name="f2" fmla="val 180"/>
                <a:gd name="f3" fmla="val w"/>
                <a:gd name="f4" fmla="val h"/>
                <a:gd name="f5" fmla="val 0"/>
                <a:gd name="f6" fmla="val 856"/>
                <a:gd name="f7" fmla="val 187"/>
                <a:gd name="f8" fmla="val 428"/>
                <a:gd name="f9" fmla="val 191"/>
                <a:gd name="f10" fmla="val 42"/>
                <a:gd name="f11" fmla="val 94"/>
                <a:gd name="f12" fmla="val 145"/>
                <a:gd name="f13" fmla="val 664"/>
                <a:gd name="f14" fmla="val 128"/>
                <a:gd name="f15" fmla="val 250"/>
                <a:gd name="f16" fmla="val 105"/>
                <a:gd name="f17" fmla="val 103"/>
                <a:gd name="f18" fmla="val 73"/>
                <a:gd name="f19" fmla="val 17"/>
                <a:gd name="f20" fmla="val 606"/>
                <a:gd name="f21" fmla="val 751"/>
                <a:gd name="f22" fmla="+- 0 0 0"/>
                <a:gd name="f23" fmla="*/ f3 1 856"/>
                <a:gd name="f24" fmla="*/ f4 1 187"/>
                <a:gd name="f25" fmla="+- f7 0 f5"/>
                <a:gd name="f26" fmla="+- f6 0 f5"/>
                <a:gd name="f27" fmla="*/ f22 f0 1"/>
                <a:gd name="f28" fmla="*/ f26 1 856"/>
                <a:gd name="f29" fmla="*/ f25 1 187"/>
                <a:gd name="f30" fmla="*/ 2147483647 f26 1"/>
                <a:gd name="f31" fmla="*/ 0 f25 1"/>
                <a:gd name="f32" fmla="*/ 0 f26 1"/>
                <a:gd name="f33" fmla="*/ 2147483647 f25 1"/>
                <a:gd name="f34" fmla="*/ 856 f26 1"/>
                <a:gd name="f35" fmla="*/ 187 f25 1"/>
                <a:gd name="f36" fmla="*/ f27 1 f2"/>
                <a:gd name="f37" fmla="*/ f30 1 856"/>
                <a:gd name="f38" fmla="*/ f31 1 187"/>
                <a:gd name="f39" fmla="*/ f32 1 856"/>
                <a:gd name="f40" fmla="*/ f33 1 187"/>
                <a:gd name="f41" fmla="*/ f34 1 856"/>
                <a:gd name="f42" fmla="*/ f35 1 187"/>
                <a:gd name="f43" fmla="+- f36 0 f1"/>
                <a:gd name="f44" fmla="*/ f37 1 f28"/>
                <a:gd name="f45" fmla="*/ f38 1 f29"/>
                <a:gd name="f46" fmla="*/ f39 1 f28"/>
                <a:gd name="f47" fmla="*/ f40 1 f29"/>
                <a:gd name="f48" fmla="*/ f41 1 f28"/>
                <a:gd name="f49" fmla="*/ f42 1 f29"/>
                <a:gd name="f50" fmla="*/ f46 f23 1"/>
                <a:gd name="f51" fmla="*/ f48 f23 1"/>
                <a:gd name="f52" fmla="*/ f49 f24 1"/>
                <a:gd name="f53" fmla="*/ f45 f24 1"/>
                <a:gd name="f54" fmla="*/ f44 f23 1"/>
                <a:gd name="f55" fmla="*/ f47 f24 1"/>
              </a:gdLst>
              <a:ahLst/>
              <a:cxnLst>
                <a:cxn ang="3cd4">
                  <a:pos x="hc" y="t"/>
                </a:cxn>
                <a:cxn ang="0">
                  <a:pos x="r" y="vc"/>
                </a:cxn>
                <a:cxn ang="cd4">
                  <a:pos x="hc" y="b"/>
                </a:cxn>
                <a:cxn ang="cd2">
                  <a:pos x="l" y="vc"/>
                </a:cxn>
                <a:cxn ang="f43">
                  <a:pos x="f54" y="f53"/>
                </a:cxn>
                <a:cxn ang="f43">
                  <a:pos x="f50" y="f55"/>
                </a:cxn>
                <a:cxn ang="f43">
                  <a:pos x="f54" y="f55"/>
                </a:cxn>
                <a:cxn ang="f43">
                  <a:pos x="f54" y="f55"/>
                </a:cxn>
                <a:cxn ang="f43">
                  <a:pos x="f54" y="f53"/>
                </a:cxn>
                <a:cxn ang="f43">
                  <a:pos x="f54" y="f55"/>
                </a:cxn>
                <a:cxn ang="f43">
                  <a:pos x="f54" y="f55"/>
                </a:cxn>
                <a:cxn ang="f43">
                  <a:pos x="f54" y="f55"/>
                </a:cxn>
                <a:cxn ang="f43">
                  <a:pos x="f54" y="f55"/>
                </a:cxn>
                <a:cxn ang="f43">
                  <a:pos x="f54" y="f55"/>
                </a:cxn>
              </a:cxnLst>
              <a:rect l="f50" t="f53" r="f51" b="f52"/>
              <a:pathLst>
                <a:path w="856" h="187">
                  <a:moveTo>
                    <a:pt x="f8" y="f5"/>
                  </a:moveTo>
                  <a:cubicBezTo>
                    <a:pt x="f9" y="f5"/>
                    <a:pt x="f5" y="f10"/>
                    <a:pt x="f5" y="f11"/>
                  </a:cubicBezTo>
                  <a:cubicBezTo>
                    <a:pt x="f5" y="f12"/>
                    <a:pt x="f9" y="f7"/>
                    <a:pt x="f8" y="f7"/>
                  </a:cubicBezTo>
                  <a:cubicBezTo>
                    <a:pt x="f13" y="f7"/>
                    <a:pt x="f6" y="f12"/>
                    <a:pt x="f6" y="f11"/>
                  </a:cubicBezTo>
                  <a:cubicBezTo>
                    <a:pt x="f6" y="f10"/>
                    <a:pt x="f13" y="f5"/>
                    <a:pt x="f8" y="f5"/>
                  </a:cubicBezTo>
                  <a:close/>
                  <a:moveTo>
                    <a:pt x="f8" y="f14"/>
                  </a:moveTo>
                  <a:cubicBezTo>
                    <a:pt x="f15" y="f14"/>
                    <a:pt x="f16" y="f17"/>
                    <a:pt x="f16" y="f18"/>
                  </a:cubicBezTo>
                  <a:cubicBezTo>
                    <a:pt x="f16" y="f10"/>
                    <a:pt x="f15" y="f19"/>
                    <a:pt x="f8" y="f19"/>
                  </a:cubicBezTo>
                  <a:cubicBezTo>
                    <a:pt x="f20" y="f19"/>
                    <a:pt x="f21" y="f10"/>
                    <a:pt x="f21" y="f18"/>
                  </a:cubicBezTo>
                  <a:cubicBezTo>
                    <a:pt x="f21" y="f17"/>
                    <a:pt x="f20" y="f14"/>
                    <a:pt x="f8" y="f14"/>
                  </a:cubicBezTo>
                  <a:close/>
                </a:path>
              </a:pathLst>
            </a:custGeom>
            <a:solidFill>
              <a:srgbClr val="777777"/>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nvGrpSpPr>
          <p:cNvPr id="41" name="Group 93"/>
          <p:cNvGrpSpPr/>
          <p:nvPr/>
        </p:nvGrpSpPr>
        <p:grpSpPr>
          <a:xfrm>
            <a:off x="5077953" y="1443076"/>
            <a:ext cx="992880" cy="3035617"/>
            <a:chOff x="5077953" y="1443076"/>
            <a:chExt cx="992880" cy="3035617"/>
          </a:xfrm>
        </p:grpSpPr>
        <p:sp>
          <p:nvSpPr>
            <p:cNvPr id="42" name="Freeform 94"/>
            <p:cNvSpPr/>
            <p:nvPr/>
          </p:nvSpPr>
          <p:spPr>
            <a:xfrm rot="1159200">
              <a:off x="5077953" y="1443076"/>
              <a:ext cx="992880" cy="2578680"/>
            </a:xfrm>
            <a:custGeom>
              <a:avLst/>
              <a:gdLst>
                <a:gd name="f0" fmla="val 10800000"/>
                <a:gd name="f1" fmla="val 5400000"/>
                <a:gd name="f2" fmla="val 180"/>
                <a:gd name="f3" fmla="val w"/>
                <a:gd name="f4" fmla="val h"/>
                <a:gd name="f5" fmla="val 0"/>
                <a:gd name="f6" fmla="val 385"/>
                <a:gd name="f7" fmla="val 997"/>
                <a:gd name="f8" fmla="val 379"/>
                <a:gd name="f9" fmla="val 911"/>
                <a:gd name="f10" fmla="val 337"/>
                <a:gd name="f11" fmla="val 749"/>
                <a:gd name="f12" fmla="val 333"/>
                <a:gd name="f13" fmla="val 736"/>
                <a:gd name="f14" fmla="val 328"/>
                <a:gd name="f15" fmla="val 727"/>
                <a:gd name="f16" fmla="val 215"/>
                <a:gd name="f17" fmla="val 358"/>
                <a:gd name="f18" fmla="val 357"/>
                <a:gd name="f19" fmla="val 264"/>
                <a:gd name="f20" fmla="val 193"/>
                <a:gd name="f21" fmla="val 276"/>
                <a:gd name="f22" fmla="val 170"/>
                <a:gd name="f23" fmla="val 277"/>
                <a:gd name="f24" fmla="val 116"/>
                <a:gd name="f25" fmla="val 253"/>
                <a:gd name="f26" fmla="val 42"/>
                <a:gd name="f27" fmla="val 187"/>
                <a:gd name="f28" fmla="val 11"/>
                <a:gd name="f29" fmla="val 156"/>
                <a:gd name="f30" fmla="val 46"/>
                <a:gd name="f31" fmla="val 145"/>
                <a:gd name="f32" fmla="val 59"/>
                <a:gd name="f33" fmla="val 144"/>
                <a:gd name="f34" fmla="val 41"/>
                <a:gd name="f35" fmla="val 138"/>
                <a:gd name="f36" fmla="val 33"/>
                <a:gd name="f37" fmla="val 134"/>
                <a:gd name="f38" fmla="val 34"/>
                <a:gd name="f39" fmla="val 127"/>
                <a:gd name="f40" fmla="val 124"/>
                <a:gd name="f41" fmla="val 74"/>
                <a:gd name="f42" fmla="val 93"/>
                <a:gd name="f43" fmla="val 82"/>
                <a:gd name="f44" fmla="val 12"/>
                <a:gd name="f45" fmla="val 75"/>
                <a:gd name="f46" fmla="val 57"/>
                <a:gd name="f47" fmla="val 50"/>
                <a:gd name="f48" fmla="val 49"/>
                <a:gd name="f49" fmla="val 24"/>
                <a:gd name="f50" fmla="val 52"/>
                <a:gd name="f51" fmla="val 111"/>
                <a:gd name="f52" fmla="val 157"/>
                <a:gd name="f53" fmla="val 184"/>
                <a:gd name="f54" fmla="val 204"/>
                <a:gd name="f55" fmla="val 243"/>
                <a:gd name="f56" fmla="val 125"/>
                <a:gd name="f57" fmla="val 173"/>
                <a:gd name="f58" fmla="val 371"/>
                <a:gd name="f59" fmla="val 469"/>
                <a:gd name="f60" fmla="val 249"/>
                <a:gd name="f61" fmla="val 752"/>
                <a:gd name="f62" fmla="val 751"/>
                <a:gd name="f63" fmla="val 753"/>
                <a:gd name="f64" fmla="val 250"/>
                <a:gd name="f65" fmla="val 762"/>
                <a:gd name="f66" fmla="val 770"/>
                <a:gd name="f67" fmla="val 290"/>
                <a:gd name="f68" fmla="val 939"/>
                <a:gd name="f69" fmla="val 299"/>
                <a:gd name="f70" fmla="val 971"/>
                <a:gd name="f71" fmla="val 310"/>
                <a:gd name="f72" fmla="val 984"/>
                <a:gd name="f73" fmla="val 351"/>
                <a:gd name="f74" fmla="val 940"/>
                <a:gd name="f75" fmla="+- 0 0 0"/>
                <a:gd name="f76" fmla="*/ f3 1 385"/>
                <a:gd name="f77" fmla="*/ f4 1 997"/>
                <a:gd name="f78" fmla="+- f7 0 f5"/>
                <a:gd name="f79" fmla="+- f6 0 f5"/>
                <a:gd name="f80" fmla="*/ f75 f0 1"/>
                <a:gd name="f81" fmla="*/ f79 1 385"/>
                <a:gd name="f82" fmla="*/ f78 1 997"/>
                <a:gd name="f83" fmla="*/ 488 f79 1"/>
                <a:gd name="f84" fmla="*/ 1184 f78 1"/>
                <a:gd name="f85" fmla="*/ 434 f79 1"/>
                <a:gd name="f86" fmla="*/ 973 f78 1"/>
                <a:gd name="f87" fmla="*/ 423 f79 1"/>
                <a:gd name="f88" fmla="*/ 944 f78 1"/>
                <a:gd name="f89" fmla="*/ 278 f79 1"/>
                <a:gd name="f90" fmla="*/ 466 f78 1"/>
                <a:gd name="f91" fmla="*/ 465 f78 1"/>
                <a:gd name="f92" fmla="*/ 340 f79 1"/>
                <a:gd name="f93" fmla="*/ 251 f78 1"/>
                <a:gd name="f94" fmla="*/ 357 f79 1"/>
                <a:gd name="f95" fmla="*/ 152 f78 1"/>
                <a:gd name="f96" fmla="*/ 242 f79 1"/>
                <a:gd name="f97" fmla="*/ 14 f78 1"/>
                <a:gd name="f98" fmla="*/ 187 f79 1"/>
                <a:gd name="f99" fmla="*/ 76 f78 1"/>
                <a:gd name="f100" fmla="*/ 177 f79 1"/>
                <a:gd name="f101" fmla="*/ 43 f78 1"/>
                <a:gd name="f102" fmla="*/ 160 f79 1"/>
                <a:gd name="f103" fmla="*/ 96 f78 1"/>
                <a:gd name="f104" fmla="*/ 106 f79 1"/>
                <a:gd name="f105" fmla="*/ 15 f78 1"/>
                <a:gd name="f106" fmla="*/ 97 f79 1"/>
                <a:gd name="f107" fmla="*/ 74 f78 1"/>
                <a:gd name="f108" fmla="*/ 54 f79 1"/>
                <a:gd name="f109" fmla="*/ 65 f78 1"/>
                <a:gd name="f110" fmla="*/ 14 f79 1"/>
                <a:gd name="f111" fmla="*/ 144 f78 1"/>
                <a:gd name="f112" fmla="*/ 265 f78 1"/>
                <a:gd name="f113" fmla="*/ 223 f79 1"/>
                <a:gd name="f114" fmla="*/ 482 f78 1"/>
                <a:gd name="f115" fmla="*/ 321 f79 1"/>
                <a:gd name="f116" fmla="*/ 977 f78 1"/>
                <a:gd name="f117" fmla="*/ 322 f79 1"/>
                <a:gd name="f118" fmla="*/ 1001 f78 1"/>
                <a:gd name="f119" fmla="*/ 374 f79 1"/>
                <a:gd name="f120" fmla="*/ 1221 f78 1"/>
                <a:gd name="f121" fmla="*/ 399 f79 1"/>
                <a:gd name="f122" fmla="*/ 1279 f78 1"/>
                <a:gd name="f123" fmla="*/ 1263 f78 1"/>
                <a:gd name="f124" fmla="*/ 0 f79 1"/>
                <a:gd name="f125" fmla="*/ 0 f78 1"/>
                <a:gd name="f126" fmla="*/ 385 f79 1"/>
                <a:gd name="f127" fmla="*/ 997 f78 1"/>
                <a:gd name="f128" fmla="*/ f80 1 f2"/>
                <a:gd name="f129" fmla="*/ f83 1 385"/>
                <a:gd name="f130" fmla="*/ f84 1 997"/>
                <a:gd name="f131" fmla="*/ f85 1 385"/>
                <a:gd name="f132" fmla="*/ f86 1 997"/>
                <a:gd name="f133" fmla="*/ f87 1 385"/>
                <a:gd name="f134" fmla="*/ f88 1 997"/>
                <a:gd name="f135" fmla="*/ f89 1 385"/>
                <a:gd name="f136" fmla="*/ f90 1 997"/>
                <a:gd name="f137" fmla="*/ f91 1 997"/>
                <a:gd name="f138" fmla="*/ f92 1 385"/>
                <a:gd name="f139" fmla="*/ f93 1 997"/>
                <a:gd name="f140" fmla="*/ f94 1 385"/>
                <a:gd name="f141" fmla="*/ f95 1 997"/>
                <a:gd name="f142" fmla="*/ f96 1 385"/>
                <a:gd name="f143" fmla="*/ f97 1 997"/>
                <a:gd name="f144" fmla="*/ f98 1 385"/>
                <a:gd name="f145" fmla="*/ f99 1 997"/>
                <a:gd name="f146" fmla="*/ f100 1 385"/>
                <a:gd name="f147" fmla="*/ f101 1 997"/>
                <a:gd name="f148" fmla="*/ f102 1 385"/>
                <a:gd name="f149" fmla="*/ f103 1 997"/>
                <a:gd name="f150" fmla="*/ f104 1 385"/>
                <a:gd name="f151" fmla="*/ f105 1 997"/>
                <a:gd name="f152" fmla="*/ f106 1 385"/>
                <a:gd name="f153" fmla="*/ f107 1 997"/>
                <a:gd name="f154" fmla="*/ f108 1 385"/>
                <a:gd name="f155" fmla="*/ f109 1 997"/>
                <a:gd name="f156" fmla="*/ f110 1 385"/>
                <a:gd name="f157" fmla="*/ f111 1 997"/>
                <a:gd name="f158" fmla="*/ f112 1 997"/>
                <a:gd name="f159" fmla="*/ f113 1 385"/>
                <a:gd name="f160" fmla="*/ f114 1 997"/>
                <a:gd name="f161" fmla="*/ f115 1 385"/>
                <a:gd name="f162" fmla="*/ f116 1 997"/>
                <a:gd name="f163" fmla="*/ f117 1 385"/>
                <a:gd name="f164" fmla="*/ f118 1 997"/>
                <a:gd name="f165" fmla="*/ f119 1 385"/>
                <a:gd name="f166" fmla="*/ f120 1 997"/>
                <a:gd name="f167" fmla="*/ f121 1 385"/>
                <a:gd name="f168" fmla="*/ f122 1 997"/>
                <a:gd name="f169" fmla="*/ f123 1 997"/>
                <a:gd name="f170" fmla="*/ f124 1 385"/>
                <a:gd name="f171" fmla="*/ f125 1 997"/>
                <a:gd name="f172" fmla="*/ f126 1 385"/>
                <a:gd name="f173" fmla="*/ f127 1 997"/>
                <a:gd name="f174" fmla="+- f128 0 f1"/>
                <a:gd name="f175" fmla="*/ f129 1 f81"/>
                <a:gd name="f176" fmla="*/ f130 1 f82"/>
                <a:gd name="f177" fmla="*/ f131 1 f81"/>
                <a:gd name="f178" fmla="*/ f132 1 f82"/>
                <a:gd name="f179" fmla="*/ f133 1 f81"/>
                <a:gd name="f180" fmla="*/ f134 1 f82"/>
                <a:gd name="f181" fmla="*/ f135 1 f81"/>
                <a:gd name="f182" fmla="*/ f136 1 f82"/>
                <a:gd name="f183" fmla="*/ f137 1 f82"/>
                <a:gd name="f184" fmla="*/ f138 1 f81"/>
                <a:gd name="f185" fmla="*/ f139 1 f82"/>
                <a:gd name="f186" fmla="*/ f140 1 f81"/>
                <a:gd name="f187" fmla="*/ f141 1 f82"/>
                <a:gd name="f188" fmla="*/ f142 1 f81"/>
                <a:gd name="f189" fmla="*/ f143 1 f82"/>
                <a:gd name="f190" fmla="*/ f144 1 f81"/>
                <a:gd name="f191" fmla="*/ f145 1 f82"/>
                <a:gd name="f192" fmla="*/ f146 1 f81"/>
                <a:gd name="f193" fmla="*/ f147 1 f82"/>
                <a:gd name="f194" fmla="*/ f148 1 f81"/>
                <a:gd name="f195" fmla="*/ f149 1 f82"/>
                <a:gd name="f196" fmla="*/ f150 1 f81"/>
                <a:gd name="f197" fmla="*/ f151 1 f82"/>
                <a:gd name="f198" fmla="*/ f152 1 f81"/>
                <a:gd name="f199" fmla="*/ f153 1 f82"/>
                <a:gd name="f200" fmla="*/ f154 1 f81"/>
                <a:gd name="f201" fmla="*/ f155 1 f82"/>
                <a:gd name="f202" fmla="*/ f156 1 f81"/>
                <a:gd name="f203" fmla="*/ f157 1 f82"/>
                <a:gd name="f204" fmla="*/ f158 1 f82"/>
                <a:gd name="f205" fmla="*/ f159 1 f81"/>
                <a:gd name="f206" fmla="*/ f160 1 f82"/>
                <a:gd name="f207" fmla="*/ f161 1 f81"/>
                <a:gd name="f208" fmla="*/ f162 1 f82"/>
                <a:gd name="f209" fmla="*/ f163 1 f81"/>
                <a:gd name="f210" fmla="*/ f164 1 f82"/>
                <a:gd name="f211" fmla="*/ f165 1 f81"/>
                <a:gd name="f212" fmla="*/ f166 1 f82"/>
                <a:gd name="f213" fmla="*/ f167 1 f81"/>
                <a:gd name="f214" fmla="*/ f168 1 f82"/>
                <a:gd name="f215" fmla="*/ f169 1 f82"/>
                <a:gd name="f216" fmla="*/ f170 1 f81"/>
                <a:gd name="f217" fmla="*/ f172 1 f81"/>
                <a:gd name="f218" fmla="*/ f171 1 f82"/>
                <a:gd name="f219" fmla="*/ f173 1 f82"/>
                <a:gd name="f220" fmla="*/ f216 f76 1"/>
                <a:gd name="f221" fmla="*/ f217 f76 1"/>
                <a:gd name="f222" fmla="*/ f219 f77 1"/>
                <a:gd name="f223" fmla="*/ f218 f77 1"/>
                <a:gd name="f224" fmla="*/ f175 f76 1"/>
                <a:gd name="f225" fmla="*/ f176 f77 1"/>
                <a:gd name="f226" fmla="*/ f177 f76 1"/>
                <a:gd name="f227" fmla="*/ f178 f77 1"/>
                <a:gd name="f228" fmla="*/ f179 f76 1"/>
                <a:gd name="f229" fmla="*/ f180 f77 1"/>
                <a:gd name="f230" fmla="*/ f181 f76 1"/>
                <a:gd name="f231" fmla="*/ f182 f77 1"/>
                <a:gd name="f232" fmla="*/ f183 f77 1"/>
                <a:gd name="f233" fmla="*/ f184 f76 1"/>
                <a:gd name="f234" fmla="*/ f185 f77 1"/>
                <a:gd name="f235" fmla="*/ f186 f76 1"/>
                <a:gd name="f236" fmla="*/ f187 f77 1"/>
                <a:gd name="f237" fmla="*/ f188 f76 1"/>
                <a:gd name="f238" fmla="*/ f189 f77 1"/>
                <a:gd name="f239" fmla="*/ f190 f76 1"/>
                <a:gd name="f240" fmla="*/ f191 f77 1"/>
                <a:gd name="f241" fmla="*/ f192 f76 1"/>
                <a:gd name="f242" fmla="*/ f193 f77 1"/>
                <a:gd name="f243" fmla="*/ f194 f76 1"/>
                <a:gd name="f244" fmla="*/ f195 f77 1"/>
                <a:gd name="f245" fmla="*/ f196 f76 1"/>
                <a:gd name="f246" fmla="*/ f197 f77 1"/>
                <a:gd name="f247" fmla="*/ f198 f76 1"/>
                <a:gd name="f248" fmla="*/ f199 f77 1"/>
                <a:gd name="f249" fmla="*/ f200 f76 1"/>
                <a:gd name="f250" fmla="*/ f201 f77 1"/>
                <a:gd name="f251" fmla="*/ f202 f76 1"/>
                <a:gd name="f252" fmla="*/ f203 f77 1"/>
                <a:gd name="f253" fmla="*/ f204 f77 1"/>
                <a:gd name="f254" fmla="*/ f205 f76 1"/>
                <a:gd name="f255" fmla="*/ f206 f77 1"/>
                <a:gd name="f256" fmla="*/ f207 f76 1"/>
                <a:gd name="f257" fmla="*/ f208 f77 1"/>
                <a:gd name="f258" fmla="*/ f209 f76 1"/>
                <a:gd name="f259" fmla="*/ f210 f77 1"/>
                <a:gd name="f260" fmla="*/ f211 f76 1"/>
                <a:gd name="f261" fmla="*/ f212 f77 1"/>
                <a:gd name="f262" fmla="*/ f213 f76 1"/>
                <a:gd name="f263" fmla="*/ f214 f77 1"/>
                <a:gd name="f264" fmla="*/ f215 f77 1"/>
              </a:gdLst>
              <a:ahLst/>
              <a:cxnLst>
                <a:cxn ang="3cd4">
                  <a:pos x="hc" y="t"/>
                </a:cxn>
                <a:cxn ang="0">
                  <a:pos x="r" y="vc"/>
                </a:cxn>
                <a:cxn ang="cd4">
                  <a:pos x="hc" y="b"/>
                </a:cxn>
                <a:cxn ang="cd2">
                  <a:pos x="l" y="vc"/>
                </a:cxn>
                <a:cxn ang="f174">
                  <a:pos x="f224" y="f225"/>
                </a:cxn>
                <a:cxn ang="f174">
                  <a:pos x="f226" y="f227"/>
                </a:cxn>
                <a:cxn ang="f174">
                  <a:pos x="f228" y="f229"/>
                </a:cxn>
                <a:cxn ang="f174">
                  <a:pos x="f230" y="f231"/>
                </a:cxn>
                <a:cxn ang="f174">
                  <a:pos x="f230" y="f232"/>
                </a:cxn>
                <a:cxn ang="f174">
                  <a:pos x="f233" y="f234"/>
                </a:cxn>
                <a:cxn ang="f174">
                  <a:pos x="f235" y="f236"/>
                </a:cxn>
                <a:cxn ang="f174">
                  <a:pos x="f237" y="f238"/>
                </a:cxn>
                <a:cxn ang="f174">
                  <a:pos x="f239" y="f240"/>
                </a:cxn>
                <a:cxn ang="f174">
                  <a:pos x="f241" y="f242"/>
                </a:cxn>
                <a:cxn ang="f174">
                  <a:pos x="f243" y="f244"/>
                </a:cxn>
                <a:cxn ang="f174">
                  <a:pos x="f245" y="f246"/>
                </a:cxn>
                <a:cxn ang="f174">
                  <a:pos x="f247" y="f248"/>
                </a:cxn>
                <a:cxn ang="f174">
                  <a:pos x="f249" y="f250"/>
                </a:cxn>
                <a:cxn ang="f174">
                  <a:pos x="f251" y="f252"/>
                </a:cxn>
                <a:cxn ang="f174">
                  <a:pos x="f251" y="f253"/>
                </a:cxn>
                <a:cxn ang="f174">
                  <a:pos x="f254" y="f255"/>
                </a:cxn>
                <a:cxn ang="f174">
                  <a:pos x="f256" y="f257"/>
                </a:cxn>
                <a:cxn ang="f174">
                  <a:pos x="f258" y="f259"/>
                </a:cxn>
                <a:cxn ang="f174">
                  <a:pos x="f260" y="f261"/>
                </a:cxn>
                <a:cxn ang="f174">
                  <a:pos x="f262" y="f263"/>
                </a:cxn>
                <a:cxn ang="f174">
                  <a:pos x="f224" y="f264"/>
                </a:cxn>
                <a:cxn ang="f174">
                  <a:pos x="f224" y="f225"/>
                </a:cxn>
              </a:cxnLst>
              <a:rect l="f220" t="f223" r="f221" b="f222"/>
              <a:pathLst>
                <a:path w="385" h="997">
                  <a:moveTo>
                    <a:pt x="f8" y="f9"/>
                  </a:moveTo>
                  <a:cubicBezTo>
                    <a:pt x="f10" y="f11"/>
                    <a:pt x="f10" y="f11"/>
                    <a:pt x="f10" y="f11"/>
                  </a:cubicBezTo>
                  <a:cubicBezTo>
                    <a:pt x="f10" y="f11"/>
                    <a:pt x="f12" y="f13"/>
                    <a:pt x="f14" y="f15"/>
                  </a:cubicBezTo>
                  <a:cubicBezTo>
                    <a:pt x="f16" y="f17"/>
                    <a:pt x="f16" y="f17"/>
                    <a:pt x="f16" y="f17"/>
                  </a:cubicBezTo>
                  <a:cubicBezTo>
                    <a:pt x="f16" y="f18"/>
                    <a:pt x="f16" y="f18"/>
                    <a:pt x="f16" y="f18"/>
                  </a:cubicBezTo>
                  <a:cubicBezTo>
                    <a:pt x="f19" y="f20"/>
                    <a:pt x="f19" y="f20"/>
                    <a:pt x="f19" y="f20"/>
                  </a:cubicBezTo>
                  <a:cubicBezTo>
                    <a:pt x="f21" y="f22"/>
                    <a:pt x="f23" y="f24"/>
                    <a:pt x="f23" y="f24"/>
                  </a:cubicBezTo>
                  <a:cubicBezTo>
                    <a:pt x="f25" y="f26"/>
                    <a:pt x="f27" y="f28"/>
                    <a:pt x="f27" y="f28"/>
                  </a:cubicBezTo>
                  <a:cubicBezTo>
                    <a:pt x="f27" y="f28"/>
                    <a:pt x="f29" y="f30"/>
                    <a:pt x="f31" y="f32"/>
                  </a:cubicBezTo>
                  <a:cubicBezTo>
                    <a:pt x="f33" y="f34"/>
                    <a:pt x="f35" y="f36"/>
                    <a:pt x="f35" y="f36"/>
                  </a:cubicBezTo>
                  <a:cubicBezTo>
                    <a:pt x="f37" y="f38"/>
                    <a:pt x="f39" y="f32"/>
                    <a:pt x="f40" y="f41"/>
                  </a:cubicBezTo>
                  <a:cubicBezTo>
                    <a:pt x="f42" y="f5"/>
                    <a:pt x="f43" y="f44"/>
                    <a:pt x="f43" y="f44"/>
                  </a:cubicBezTo>
                  <a:cubicBezTo>
                    <a:pt x="f45" y="f46"/>
                    <a:pt x="f45" y="f46"/>
                    <a:pt x="f45" y="f46"/>
                  </a:cubicBezTo>
                  <a:cubicBezTo>
                    <a:pt x="f45" y="f46"/>
                    <a:pt x="f47" y="f48"/>
                    <a:pt x="f26" y="f47"/>
                  </a:cubicBezTo>
                  <a:cubicBezTo>
                    <a:pt x="f49" y="f50"/>
                    <a:pt x="f28" y="f51"/>
                    <a:pt x="f28" y="f51"/>
                  </a:cubicBezTo>
                  <a:cubicBezTo>
                    <a:pt x="f5" y="f52"/>
                    <a:pt x="f5" y="f53"/>
                    <a:pt x="f28" y="f54"/>
                  </a:cubicBezTo>
                  <a:cubicBezTo>
                    <a:pt x="f38" y="f55"/>
                    <a:pt x="f56" y="f14"/>
                    <a:pt x="f57" y="f58"/>
                  </a:cubicBezTo>
                  <a:cubicBezTo>
                    <a:pt x="f20" y="f59"/>
                    <a:pt x="f60" y="f61"/>
                    <a:pt x="f60" y="f62"/>
                  </a:cubicBezTo>
                  <a:cubicBezTo>
                    <a:pt x="f60" y="f63"/>
                    <a:pt x="f64" y="f65"/>
                    <a:pt x="f64" y="f66"/>
                  </a:cubicBezTo>
                  <a:cubicBezTo>
                    <a:pt x="f67" y="f68"/>
                    <a:pt x="f67" y="f68"/>
                    <a:pt x="f67" y="f68"/>
                  </a:cubicBezTo>
                  <a:cubicBezTo>
                    <a:pt x="f67" y="f68"/>
                    <a:pt x="f69" y="f70"/>
                    <a:pt x="f71" y="f72"/>
                  </a:cubicBezTo>
                  <a:cubicBezTo>
                    <a:pt x="f71" y="f72"/>
                    <a:pt x="f73" y="f7"/>
                    <a:pt x="f8" y="f70"/>
                  </a:cubicBezTo>
                  <a:cubicBezTo>
                    <a:pt x="f8" y="f70"/>
                    <a:pt x="f6" y="f74"/>
                    <a:pt x="f8" y="f9"/>
                  </a:cubicBezTo>
                  <a:close/>
                </a:path>
              </a:pathLst>
            </a:custGeom>
            <a:gradFill>
              <a:gsLst>
                <a:gs pos="0">
                  <a:srgbClr val="233409"/>
                </a:gs>
                <a:gs pos="100000">
                  <a:srgbClr val="4C7013"/>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3" name="Freeform 95"/>
            <p:cNvSpPr/>
            <p:nvPr/>
          </p:nvSpPr>
          <p:spPr>
            <a:xfrm rot="1159200">
              <a:off x="5647550" y="1520755"/>
              <a:ext cx="402840" cy="1007280"/>
            </a:xfrm>
            <a:custGeom>
              <a:avLst/>
              <a:gdLst>
                <a:gd name="f0" fmla="val 10800000"/>
                <a:gd name="f1" fmla="val 5400000"/>
                <a:gd name="f2" fmla="val 180"/>
                <a:gd name="f3" fmla="val w"/>
                <a:gd name="f4" fmla="val h"/>
                <a:gd name="f5" fmla="val 0"/>
                <a:gd name="f6" fmla="val 156"/>
                <a:gd name="f7" fmla="val 389"/>
                <a:gd name="f8" fmla="val 64"/>
                <a:gd name="f9" fmla="val 66"/>
                <a:gd name="f10" fmla="val 329"/>
                <a:gd name="f11" fmla="val 79"/>
                <a:gd name="f12" fmla="val 387"/>
                <a:gd name="f13" fmla="val 101"/>
                <a:gd name="f14" fmla="val 320"/>
                <a:gd name="f15" fmla="val 102"/>
                <a:gd name="f16" fmla="val 315"/>
                <a:gd name="f17" fmla="val 118"/>
                <a:gd name="f18" fmla="val 266"/>
                <a:gd name="f19" fmla="val 145"/>
                <a:gd name="f20" fmla="val 170"/>
                <a:gd name="f21" fmla="val 134"/>
                <a:gd name="f22" fmla="val 153"/>
                <a:gd name="f23" fmla="val 106"/>
                <a:gd name="f24" fmla="val 149"/>
                <a:gd name="f25" fmla="val 72"/>
                <a:gd name="f26" fmla="val 91"/>
                <a:gd name="f27" fmla="val 63"/>
                <a:gd name="f28" fmla="val 1"/>
                <a:gd name="f29" fmla="val 39"/>
                <a:gd name="f30" fmla="val 2"/>
                <a:gd name="f31" fmla="+- 0 0 0"/>
                <a:gd name="f32" fmla="*/ f3 1 156"/>
                <a:gd name="f33" fmla="*/ f4 1 389"/>
                <a:gd name="f34" fmla="+- f7 0 f5"/>
                <a:gd name="f35" fmla="+- f6 0 f5"/>
                <a:gd name="f36" fmla="*/ f31 f0 1"/>
                <a:gd name="f37" fmla="*/ f35 1 156"/>
                <a:gd name="f38" fmla="*/ f34 1 389"/>
                <a:gd name="f39" fmla="*/ 0 f35 1"/>
                <a:gd name="f40" fmla="*/ 83 f34 1"/>
                <a:gd name="f41" fmla="*/ 102 f35 1"/>
                <a:gd name="f42" fmla="*/ 505 f34 1"/>
                <a:gd name="f43" fmla="*/ 132 f35 1"/>
                <a:gd name="f44" fmla="*/ 411 f34 1"/>
                <a:gd name="f45" fmla="*/ 187 f35 1"/>
                <a:gd name="f46" fmla="*/ 222 f34 1"/>
                <a:gd name="f47" fmla="*/ 198 f35 1"/>
                <a:gd name="f48" fmla="*/ 139 f34 1"/>
                <a:gd name="f49" fmla="*/ 82 f35 1"/>
                <a:gd name="f50" fmla="*/ 1 f34 1"/>
                <a:gd name="f51" fmla="*/ 0 f34 1"/>
                <a:gd name="f52" fmla="*/ 156 f35 1"/>
                <a:gd name="f53" fmla="*/ 389 f34 1"/>
                <a:gd name="f54" fmla="*/ f36 1 f2"/>
                <a:gd name="f55" fmla="*/ f39 1 156"/>
                <a:gd name="f56" fmla="*/ f40 1 389"/>
                <a:gd name="f57" fmla="*/ f41 1 156"/>
                <a:gd name="f58" fmla="*/ f42 1 389"/>
                <a:gd name="f59" fmla="*/ f43 1 156"/>
                <a:gd name="f60" fmla="*/ f44 1 389"/>
                <a:gd name="f61" fmla="*/ f45 1 156"/>
                <a:gd name="f62" fmla="*/ f46 1 389"/>
                <a:gd name="f63" fmla="*/ f47 1 156"/>
                <a:gd name="f64" fmla="*/ f48 1 389"/>
                <a:gd name="f65" fmla="*/ f49 1 156"/>
                <a:gd name="f66" fmla="*/ f50 1 389"/>
                <a:gd name="f67" fmla="*/ f51 1 389"/>
                <a:gd name="f68" fmla="*/ f52 1 156"/>
                <a:gd name="f69" fmla="*/ f53 1 389"/>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8"/>
                <a:gd name="f83" fmla="*/ f68 1 f37"/>
                <a:gd name="f84" fmla="*/ f67 1 f38"/>
                <a:gd name="f85" fmla="*/ f69 1 f38"/>
                <a:gd name="f86" fmla="*/ f71 f32 1"/>
                <a:gd name="f87" fmla="*/ f83 f32 1"/>
                <a:gd name="f88" fmla="*/ f85 f33 1"/>
                <a:gd name="f89" fmla="*/ f84 f33 1"/>
                <a:gd name="f90" fmla="*/ f72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Lst>
              <a:ahLst/>
              <a:cxnLst>
                <a:cxn ang="3cd4">
                  <a:pos x="hc" y="t"/>
                </a:cxn>
                <a:cxn ang="0">
                  <a:pos x="r" y="vc"/>
                </a:cxn>
                <a:cxn ang="cd4">
                  <a:pos x="hc" y="b"/>
                </a:cxn>
                <a:cxn ang="cd2">
                  <a:pos x="l" y="vc"/>
                </a:cxn>
                <a:cxn ang="f70">
                  <a:pos x="f86" y="f90"/>
                </a:cxn>
                <a:cxn ang="f70">
                  <a:pos x="f91" y="f92"/>
                </a:cxn>
                <a:cxn ang="f70">
                  <a:pos x="f93" y="f94"/>
                </a:cxn>
                <a:cxn ang="f70">
                  <a:pos x="f95" y="f96"/>
                </a:cxn>
                <a:cxn ang="f70">
                  <a:pos x="f97" y="f98"/>
                </a:cxn>
                <a:cxn ang="f70">
                  <a:pos x="f99" y="f100"/>
                </a:cxn>
                <a:cxn ang="f70">
                  <a:pos x="f86" y="f90"/>
                </a:cxn>
              </a:cxnLst>
              <a:rect l="f86" t="f89" r="f87" b="f88"/>
              <a:pathLst>
                <a:path w="156" h="389">
                  <a:moveTo>
                    <a:pt x="f5" y="f8"/>
                  </a:moveTo>
                  <a:cubicBezTo>
                    <a:pt x="f5" y="f8"/>
                    <a:pt x="f9" y="f10"/>
                    <a:pt x="f11" y="f12"/>
                  </a:cubicBezTo>
                  <a:cubicBezTo>
                    <a:pt x="f11" y="f7"/>
                    <a:pt x="f13" y="f14"/>
                    <a:pt x="f15" y="f16"/>
                  </a:cubicBezTo>
                  <a:cubicBezTo>
                    <a:pt x="f17" y="f18"/>
                    <a:pt x="f19" y="f20"/>
                    <a:pt x="f19" y="f20"/>
                  </a:cubicBezTo>
                  <a:cubicBezTo>
                    <a:pt x="f19" y="f20"/>
                    <a:pt x="f6" y="f21"/>
                    <a:pt x="f22" y="f23"/>
                  </a:cubicBezTo>
                  <a:cubicBezTo>
                    <a:pt x="f24" y="f25"/>
                    <a:pt x="f26" y="f5"/>
                    <a:pt x="f27" y="f28"/>
                  </a:cubicBezTo>
                  <a:cubicBezTo>
                    <a:pt x="f29" y="f30"/>
                    <a:pt x="f5" y="f8"/>
                    <a:pt x="f5" y="f8"/>
                  </a:cubicBezTo>
                  <a:close/>
                </a:path>
              </a:pathLst>
            </a:custGeom>
            <a:gradFill>
              <a:gsLst>
                <a:gs pos="0">
                  <a:srgbClr val="31480C"/>
                </a:gs>
                <a:gs pos="100000">
                  <a:srgbClr val="699B1A"/>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4" name="Freeform 96"/>
            <p:cNvSpPr/>
            <p:nvPr/>
          </p:nvSpPr>
          <p:spPr>
            <a:xfrm rot="1159200">
              <a:off x="5136883" y="1540303"/>
              <a:ext cx="779760" cy="1862639"/>
            </a:xfrm>
            <a:custGeom>
              <a:avLst/>
              <a:gdLst>
                <a:gd name="f0" fmla="val 10800000"/>
                <a:gd name="f1" fmla="val 5400000"/>
                <a:gd name="f2" fmla="val 180"/>
                <a:gd name="f3" fmla="val w"/>
                <a:gd name="f4" fmla="val h"/>
                <a:gd name="f5" fmla="val 0"/>
                <a:gd name="f6" fmla="val 302"/>
                <a:gd name="f7" fmla="val 721"/>
                <a:gd name="f8" fmla="val 259"/>
                <a:gd name="f9" fmla="val 710"/>
                <a:gd name="f10" fmla="val 203"/>
                <a:gd name="f11" fmla="val 315"/>
                <a:gd name="f12" fmla="val 126"/>
                <a:gd name="f13" fmla="val 28"/>
                <a:gd name="f14" fmla="val 82"/>
                <a:gd name="f15" fmla="val 51"/>
                <a:gd name="f16" fmla="val 1"/>
                <a:gd name="f17" fmla="val 37"/>
                <a:gd name="f18" fmla="val 23"/>
                <a:gd name="f19" fmla="val 49"/>
                <a:gd name="f20" fmla="val 120"/>
                <a:gd name="f21" fmla="val 20"/>
                <a:gd name="f22" fmla="val 155"/>
                <a:gd name="f23" fmla="val 40"/>
                <a:gd name="f24" fmla="val 189"/>
                <a:gd name="f25" fmla="val 80"/>
                <a:gd name="f26" fmla="val 225"/>
                <a:gd name="f27" fmla="val 157"/>
                <a:gd name="f28" fmla="val 182"/>
                <a:gd name="f29" fmla="val 322"/>
                <a:gd name="f30" fmla="val 239"/>
                <a:gd name="f31" fmla="val 605"/>
                <a:gd name="f32" fmla="val 258"/>
                <a:gd name="f33" fmla="val 700"/>
                <a:gd name="f34" fmla="val 705"/>
                <a:gd name="f35" fmla="val 718"/>
                <a:gd name="f36" fmla="+- 0 0 0"/>
                <a:gd name="f37" fmla="*/ f3 1 302"/>
                <a:gd name="f38" fmla="*/ f4 1 721"/>
                <a:gd name="f39" fmla="+- f7 0 f5"/>
                <a:gd name="f40" fmla="+- f6 0 f5"/>
                <a:gd name="f41" fmla="*/ f36 f0 1"/>
                <a:gd name="f42" fmla="*/ f40 1 302"/>
                <a:gd name="f43" fmla="*/ f39 1 721"/>
                <a:gd name="f44" fmla="*/ 334 f40 1"/>
                <a:gd name="f45" fmla="*/ 934 f39 1"/>
                <a:gd name="f46" fmla="*/ 390 f40 1"/>
                <a:gd name="f47" fmla="*/ 920 f39 1"/>
                <a:gd name="f48" fmla="*/ 263 f40 1"/>
                <a:gd name="f49" fmla="*/ 408 f39 1"/>
                <a:gd name="f50" fmla="*/ 162 f40 1"/>
                <a:gd name="f51" fmla="*/ 37 f39 1"/>
                <a:gd name="f52" fmla="*/ 66 f40 1"/>
                <a:gd name="f53" fmla="*/ 1 f39 1"/>
                <a:gd name="f54" fmla="*/ 29 f40 1"/>
                <a:gd name="f55" fmla="*/ 63 f39 1"/>
                <a:gd name="f56" fmla="*/ 26 f40 1"/>
                <a:gd name="f57" fmla="*/ 201 f39 1"/>
                <a:gd name="f58" fmla="*/ 103 f40 1"/>
                <a:gd name="f59" fmla="*/ 291 f39 1"/>
                <a:gd name="f60" fmla="*/ 235 f40 1"/>
                <a:gd name="f61" fmla="*/ 418 f39 1"/>
                <a:gd name="f62" fmla="*/ 333 f40 1"/>
                <a:gd name="f63" fmla="*/ 907 f39 1"/>
                <a:gd name="f64" fmla="*/ 0 f40 1"/>
                <a:gd name="f65" fmla="*/ 0 f39 1"/>
                <a:gd name="f66" fmla="*/ 302 f40 1"/>
                <a:gd name="f67" fmla="*/ 721 f39 1"/>
                <a:gd name="f68" fmla="*/ f41 1 f2"/>
                <a:gd name="f69" fmla="*/ f44 1 302"/>
                <a:gd name="f70" fmla="*/ f45 1 721"/>
                <a:gd name="f71" fmla="*/ f46 1 302"/>
                <a:gd name="f72" fmla="*/ f47 1 721"/>
                <a:gd name="f73" fmla="*/ f48 1 302"/>
                <a:gd name="f74" fmla="*/ f49 1 721"/>
                <a:gd name="f75" fmla="*/ f50 1 302"/>
                <a:gd name="f76" fmla="*/ f51 1 721"/>
                <a:gd name="f77" fmla="*/ f52 1 302"/>
                <a:gd name="f78" fmla="*/ f53 1 721"/>
                <a:gd name="f79" fmla="*/ f54 1 302"/>
                <a:gd name="f80" fmla="*/ f55 1 721"/>
                <a:gd name="f81" fmla="*/ f56 1 302"/>
                <a:gd name="f82" fmla="*/ f57 1 721"/>
                <a:gd name="f83" fmla="*/ f58 1 302"/>
                <a:gd name="f84" fmla="*/ f59 1 721"/>
                <a:gd name="f85" fmla="*/ f60 1 302"/>
                <a:gd name="f86" fmla="*/ f61 1 721"/>
                <a:gd name="f87" fmla="*/ f62 1 302"/>
                <a:gd name="f88" fmla="*/ f63 1 721"/>
                <a:gd name="f89" fmla="*/ f64 1 302"/>
                <a:gd name="f90" fmla="*/ f65 1 721"/>
                <a:gd name="f91" fmla="*/ f66 1 302"/>
                <a:gd name="f92" fmla="*/ f67 1 721"/>
                <a:gd name="f93" fmla="+- f68 0 f1"/>
                <a:gd name="f94" fmla="*/ f69 1 f42"/>
                <a:gd name="f95" fmla="*/ f70 1 f43"/>
                <a:gd name="f96" fmla="*/ f71 1 f42"/>
                <a:gd name="f97" fmla="*/ f72 1 f43"/>
                <a:gd name="f98" fmla="*/ f73 1 f42"/>
                <a:gd name="f99" fmla="*/ f74 1 f43"/>
                <a:gd name="f100" fmla="*/ f75 1 f42"/>
                <a:gd name="f101" fmla="*/ f76 1 f43"/>
                <a:gd name="f102" fmla="*/ f77 1 f42"/>
                <a:gd name="f103" fmla="*/ f78 1 f43"/>
                <a:gd name="f104" fmla="*/ f79 1 f42"/>
                <a:gd name="f105" fmla="*/ f80 1 f43"/>
                <a:gd name="f106" fmla="*/ f81 1 f42"/>
                <a:gd name="f107" fmla="*/ f82 1 f43"/>
                <a:gd name="f108" fmla="*/ f83 1 f42"/>
                <a:gd name="f109" fmla="*/ f84 1 f43"/>
                <a:gd name="f110" fmla="*/ f85 1 f42"/>
                <a:gd name="f111" fmla="*/ f86 1 f43"/>
                <a:gd name="f112" fmla="*/ f87 1 f42"/>
                <a:gd name="f113" fmla="*/ f88 1 f43"/>
                <a:gd name="f114" fmla="*/ f89 1 f42"/>
                <a:gd name="f115" fmla="*/ f91 1 f42"/>
                <a:gd name="f116" fmla="*/ f90 1 f43"/>
                <a:gd name="f117" fmla="*/ f92 1 f43"/>
                <a:gd name="f118" fmla="*/ f114 f37 1"/>
                <a:gd name="f119" fmla="*/ f115 f37 1"/>
                <a:gd name="f120" fmla="*/ f117 f38 1"/>
                <a:gd name="f121" fmla="*/ f116 f38 1"/>
                <a:gd name="f122" fmla="*/ f94 f37 1"/>
                <a:gd name="f123" fmla="*/ f95 f38 1"/>
                <a:gd name="f124" fmla="*/ f96 f37 1"/>
                <a:gd name="f125" fmla="*/ f97 f38 1"/>
                <a:gd name="f126" fmla="*/ f98 f37 1"/>
                <a:gd name="f127" fmla="*/ f99 f38 1"/>
                <a:gd name="f128" fmla="*/ f100 f37 1"/>
                <a:gd name="f129" fmla="*/ f101 f38 1"/>
                <a:gd name="f130" fmla="*/ f102 f37 1"/>
                <a:gd name="f131" fmla="*/ f103 f38 1"/>
                <a:gd name="f132" fmla="*/ f104 f37 1"/>
                <a:gd name="f133" fmla="*/ f105 f38 1"/>
                <a:gd name="f134" fmla="*/ f106 f37 1"/>
                <a:gd name="f135" fmla="*/ f107 f38 1"/>
                <a:gd name="f136" fmla="*/ f108 f37 1"/>
                <a:gd name="f137" fmla="*/ f109 f38 1"/>
                <a:gd name="f138" fmla="*/ f110 f37 1"/>
                <a:gd name="f139" fmla="*/ f111 f38 1"/>
                <a:gd name="f140" fmla="*/ f112 f37 1"/>
                <a:gd name="f141" fmla="*/ f113 f38 1"/>
              </a:gdLst>
              <a:ahLst/>
              <a:cxnLst>
                <a:cxn ang="3cd4">
                  <a:pos x="hc" y="t"/>
                </a:cxn>
                <a:cxn ang="0">
                  <a:pos x="r" y="vc"/>
                </a:cxn>
                <a:cxn ang="cd4">
                  <a:pos x="hc" y="b"/>
                </a:cxn>
                <a:cxn ang="cd2">
                  <a:pos x="l" y="vc"/>
                </a:cxn>
                <a:cxn ang="f93">
                  <a:pos x="f122" y="f123"/>
                </a:cxn>
                <a:cxn ang="f93">
                  <a:pos x="f124" y="f125"/>
                </a:cxn>
                <a:cxn ang="f93">
                  <a:pos x="f126" y="f127"/>
                </a:cxn>
                <a:cxn ang="f93">
                  <a:pos x="f128" y="f129"/>
                </a:cxn>
                <a:cxn ang="f93">
                  <a:pos x="f130" y="f131"/>
                </a:cxn>
                <a:cxn ang="f93">
                  <a:pos x="f132" y="f133"/>
                </a:cxn>
                <a:cxn ang="f93">
                  <a:pos x="f134" y="f135"/>
                </a:cxn>
                <a:cxn ang="f93">
                  <a:pos x="f136" y="f137"/>
                </a:cxn>
                <a:cxn ang="f93">
                  <a:pos x="f138" y="f139"/>
                </a:cxn>
                <a:cxn ang="f93">
                  <a:pos x="f140" y="f141"/>
                </a:cxn>
                <a:cxn ang="f93">
                  <a:pos x="f122" y="f123"/>
                </a:cxn>
              </a:cxnLst>
              <a:rect l="f118" t="f121" r="f119" b="f120"/>
              <a:pathLst>
                <a:path w="302" h="721">
                  <a:moveTo>
                    <a:pt x="f8" y="f7"/>
                  </a:moveTo>
                  <a:cubicBezTo>
                    <a:pt x="f6" y="f9"/>
                    <a:pt x="f6" y="f9"/>
                    <a:pt x="f6" y="f9"/>
                  </a:cubicBezTo>
                  <a:cubicBezTo>
                    <a:pt x="f10" y="f11"/>
                    <a:pt x="f10" y="f11"/>
                    <a:pt x="f10" y="f11"/>
                  </a:cubicBezTo>
                  <a:cubicBezTo>
                    <a:pt x="f12" y="f13"/>
                    <a:pt x="f12" y="f13"/>
                    <a:pt x="f12" y="f13"/>
                  </a:cubicBezTo>
                  <a:cubicBezTo>
                    <a:pt x="f12" y="f13"/>
                    <a:pt x="f14" y="f5"/>
                    <a:pt x="f15" y="f16"/>
                  </a:cubicBezTo>
                  <a:cubicBezTo>
                    <a:pt x="f15" y="f16"/>
                    <a:pt x="f17" y="f16"/>
                    <a:pt x="f18" y="f19"/>
                  </a:cubicBezTo>
                  <a:cubicBezTo>
                    <a:pt x="f18" y="f19"/>
                    <a:pt x="f5" y="f20"/>
                    <a:pt x="f21" y="f22"/>
                  </a:cubicBezTo>
                  <a:cubicBezTo>
                    <a:pt x="f23" y="f24"/>
                    <a:pt x="f25" y="f26"/>
                    <a:pt x="f25" y="f26"/>
                  </a:cubicBezTo>
                  <a:cubicBezTo>
                    <a:pt x="f25" y="f26"/>
                    <a:pt x="f27" y="f6"/>
                    <a:pt x="f28" y="f29"/>
                  </a:cubicBezTo>
                  <a:cubicBezTo>
                    <a:pt x="f28" y="f29"/>
                    <a:pt x="f30" y="f31"/>
                    <a:pt x="f32" y="f33"/>
                  </a:cubicBezTo>
                  <a:cubicBezTo>
                    <a:pt x="f8" y="f34"/>
                    <a:pt x="f8" y="f35"/>
                    <a:pt x="f8" y="f7"/>
                  </a:cubicBezTo>
                </a:path>
              </a:pathLst>
            </a:custGeom>
            <a:no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5" name="Freeform 97"/>
            <p:cNvSpPr/>
            <p:nvPr/>
          </p:nvSpPr>
          <p:spPr>
            <a:xfrm rot="1159200">
              <a:off x="5479248" y="1451360"/>
              <a:ext cx="383760" cy="1007280"/>
            </a:xfrm>
            <a:custGeom>
              <a:avLst/>
              <a:gdLst>
                <a:gd name="f0" fmla="val 10800000"/>
                <a:gd name="f1" fmla="val 5400000"/>
                <a:gd name="f2" fmla="val 180"/>
                <a:gd name="f3" fmla="val w"/>
                <a:gd name="f4" fmla="val h"/>
                <a:gd name="f5" fmla="val 0"/>
                <a:gd name="f6" fmla="val 149"/>
                <a:gd name="f7" fmla="val 390"/>
                <a:gd name="f8" fmla="val 70"/>
                <a:gd name="f9" fmla="val 67"/>
                <a:gd name="f10" fmla="val 43"/>
                <a:gd name="f11" fmla="val 28"/>
                <a:gd name="f12" fmla="val 5"/>
                <a:gd name="f13" fmla="val 14"/>
                <a:gd name="f14" fmla="val 10"/>
                <a:gd name="f15" fmla="val 112"/>
                <a:gd name="f16" fmla="val 8"/>
                <a:gd name="f17" fmla="val 147"/>
                <a:gd name="f18" fmla="val 21"/>
                <a:gd name="f19" fmla="val 199"/>
                <a:gd name="f20" fmla="val 113"/>
                <a:gd name="f21" fmla="val 333"/>
                <a:gd name="f22" fmla="val 145"/>
                <a:gd name="f23" fmla="val 375"/>
                <a:gd name="f24" fmla="+- 0 0 0"/>
                <a:gd name="f25" fmla="*/ f3 1 149"/>
                <a:gd name="f26" fmla="*/ f4 1 390"/>
                <a:gd name="f27" fmla="+- f7 0 f5"/>
                <a:gd name="f28" fmla="+- f6 0 f5"/>
                <a:gd name="f29" fmla="*/ f24 f0 1"/>
                <a:gd name="f30" fmla="*/ f28 1 149"/>
                <a:gd name="f31" fmla="*/ f27 1 390"/>
                <a:gd name="f32" fmla="*/ 90 f28 1"/>
                <a:gd name="f33" fmla="*/ 87 f27 1"/>
                <a:gd name="f34" fmla="*/ 36 f28 1"/>
                <a:gd name="f35" fmla="*/ 5 f27 1"/>
                <a:gd name="f36" fmla="*/ 11 f28 1"/>
                <a:gd name="f37" fmla="*/ 190 f27 1"/>
                <a:gd name="f38" fmla="*/ 146 f28 1"/>
                <a:gd name="f39" fmla="*/ 432 f27 1"/>
                <a:gd name="f40" fmla="*/ 191 f28 1"/>
                <a:gd name="f41" fmla="*/ 505 f27 1"/>
                <a:gd name="f42" fmla="*/ 187 f28 1"/>
                <a:gd name="f43" fmla="*/ 486 f27 1"/>
                <a:gd name="f44" fmla="*/ 0 f28 1"/>
                <a:gd name="f45" fmla="*/ 0 f27 1"/>
                <a:gd name="f46" fmla="*/ 149 f28 1"/>
                <a:gd name="f47" fmla="*/ 390 f27 1"/>
                <a:gd name="f48" fmla="*/ f29 1 f2"/>
                <a:gd name="f49" fmla="*/ f32 1 149"/>
                <a:gd name="f50" fmla="*/ f33 1 390"/>
                <a:gd name="f51" fmla="*/ f34 1 149"/>
                <a:gd name="f52" fmla="*/ f35 1 390"/>
                <a:gd name="f53" fmla="*/ f36 1 149"/>
                <a:gd name="f54" fmla="*/ f37 1 390"/>
                <a:gd name="f55" fmla="*/ f38 1 149"/>
                <a:gd name="f56" fmla="*/ f39 1 390"/>
                <a:gd name="f57" fmla="*/ f40 1 149"/>
                <a:gd name="f58" fmla="*/ f41 1 390"/>
                <a:gd name="f59" fmla="*/ f42 1 149"/>
                <a:gd name="f60" fmla="*/ f43 1 390"/>
                <a:gd name="f61" fmla="*/ f44 1 149"/>
                <a:gd name="f62" fmla="*/ f45 1 390"/>
                <a:gd name="f63" fmla="*/ f46 1 149"/>
                <a:gd name="f64" fmla="*/ f47 1 390"/>
                <a:gd name="f65" fmla="+- f48 0 f1"/>
                <a:gd name="f66" fmla="*/ f49 1 f30"/>
                <a:gd name="f67" fmla="*/ f50 1 f31"/>
                <a:gd name="f68" fmla="*/ f51 1 f30"/>
                <a:gd name="f69" fmla="*/ f52 1 f31"/>
                <a:gd name="f70" fmla="*/ f53 1 f30"/>
                <a:gd name="f71" fmla="*/ f54 1 f31"/>
                <a:gd name="f72" fmla="*/ f55 1 f30"/>
                <a:gd name="f73" fmla="*/ f56 1 f31"/>
                <a:gd name="f74" fmla="*/ f57 1 f30"/>
                <a:gd name="f75" fmla="*/ f58 1 f31"/>
                <a:gd name="f76" fmla="*/ f59 1 f30"/>
                <a:gd name="f77" fmla="*/ f60 1 f31"/>
                <a:gd name="f78" fmla="*/ f61 1 f30"/>
                <a:gd name="f79" fmla="*/ f63 1 f30"/>
                <a:gd name="f80" fmla="*/ f62 1 f31"/>
                <a:gd name="f81" fmla="*/ f64 1 f31"/>
                <a:gd name="f82" fmla="*/ f78 f25 1"/>
                <a:gd name="f83" fmla="*/ f79 f25 1"/>
                <a:gd name="f84" fmla="*/ f81 f26 1"/>
                <a:gd name="f85" fmla="*/ f80 f26 1"/>
                <a:gd name="f86" fmla="*/ f66 f25 1"/>
                <a:gd name="f87" fmla="*/ f67 f26 1"/>
                <a:gd name="f88" fmla="*/ f68 f25 1"/>
                <a:gd name="f89" fmla="*/ f69 f26 1"/>
                <a:gd name="f90" fmla="*/ f70 f25 1"/>
                <a:gd name="f91" fmla="*/ f71 f26 1"/>
                <a:gd name="f92" fmla="*/ f72 f25 1"/>
                <a:gd name="f93" fmla="*/ f73 f26 1"/>
                <a:gd name="f94" fmla="*/ f74 f25 1"/>
                <a:gd name="f95" fmla="*/ f75 f26 1"/>
                <a:gd name="f96" fmla="*/ f76 f25 1"/>
                <a:gd name="f97" fmla="*/ f77 f26 1"/>
              </a:gdLst>
              <a:ahLst/>
              <a:cxnLst>
                <a:cxn ang="3cd4">
                  <a:pos x="hc" y="t"/>
                </a:cxn>
                <a:cxn ang="0">
                  <a:pos x="r" y="vc"/>
                </a:cxn>
                <a:cxn ang="cd4">
                  <a:pos x="hc" y="b"/>
                </a:cxn>
                <a:cxn ang="cd2">
                  <a:pos x="l" y="vc"/>
                </a:cxn>
                <a:cxn ang="f65">
                  <a:pos x="f86" y="f87"/>
                </a:cxn>
                <a:cxn ang="f65">
                  <a:pos x="f88" y="f89"/>
                </a:cxn>
                <a:cxn ang="f65">
                  <a:pos x="f90" y="f91"/>
                </a:cxn>
                <a:cxn ang="f65">
                  <a:pos x="f92" y="f93"/>
                </a:cxn>
                <a:cxn ang="f65">
                  <a:pos x="f94" y="f95"/>
                </a:cxn>
                <a:cxn ang="f65">
                  <a:pos x="f96" y="f97"/>
                </a:cxn>
                <a:cxn ang="f65">
                  <a:pos x="f86" y="f87"/>
                </a:cxn>
              </a:cxnLst>
              <a:rect l="f82" t="f85" r="f83" b="f84"/>
              <a:pathLst>
                <a:path w="149" h="390">
                  <a:moveTo>
                    <a:pt x="f8" y="f9"/>
                  </a:moveTo>
                  <a:cubicBezTo>
                    <a:pt x="f8" y="f9"/>
                    <a:pt x="f10" y="f5"/>
                    <a:pt x="f11" y="f12"/>
                  </a:cubicBezTo>
                  <a:cubicBezTo>
                    <a:pt x="f13" y="f14"/>
                    <a:pt x="f5" y="f15"/>
                    <a:pt x="f16" y="f17"/>
                  </a:cubicBezTo>
                  <a:cubicBezTo>
                    <a:pt x="f18" y="f19"/>
                    <a:pt x="f20" y="f21"/>
                    <a:pt x="f20" y="f21"/>
                  </a:cubicBezTo>
                  <a:cubicBezTo>
                    <a:pt x="f6" y="f7"/>
                    <a:pt x="f6" y="f7"/>
                    <a:pt x="f6" y="f7"/>
                  </a:cubicBezTo>
                  <a:cubicBezTo>
                    <a:pt x="f22" y="f23"/>
                    <a:pt x="f22" y="f23"/>
                    <a:pt x="f22" y="f23"/>
                  </a:cubicBezTo>
                  <a:lnTo>
                    <a:pt x="f8" y="f9"/>
                  </a:lnTo>
                  <a:close/>
                </a:path>
              </a:pathLst>
            </a:custGeom>
            <a:gradFill>
              <a:gsLst>
                <a:gs pos="0">
                  <a:srgbClr val="4C7013"/>
                </a:gs>
                <a:gs pos="100000">
                  <a:srgbClr val="233409"/>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6" name="Freeform 98"/>
            <p:cNvSpPr/>
            <p:nvPr/>
          </p:nvSpPr>
          <p:spPr>
            <a:xfrm rot="1159200">
              <a:off x="5624213" y="4043868"/>
              <a:ext cx="360" cy="2520"/>
            </a:xfrm>
            <a:custGeom>
              <a:avLst/>
              <a:gdLst>
                <a:gd name="f0" fmla="val 10800000"/>
                <a:gd name="f1" fmla="val 5400000"/>
                <a:gd name="f2" fmla="val 180"/>
                <a:gd name="f3" fmla="val w"/>
                <a:gd name="f4" fmla="val h"/>
                <a:gd name="f5" fmla="val ss"/>
                <a:gd name="f6" fmla="val 0"/>
                <a:gd name="f7" fmla="val 2370"/>
                <a:gd name="f8" fmla="+- 0 0 0"/>
                <a:gd name="f9" fmla="abs f3"/>
                <a:gd name="f10" fmla="abs f4"/>
                <a:gd name="f11" fmla="abs f5"/>
                <a:gd name="f12" fmla="*/ f4 1 2370"/>
                <a:gd name="f13" fmla="val f6"/>
                <a:gd name="f14" fmla="+- f7 0 f6"/>
                <a:gd name="f15" fmla="+- f6 0 f6"/>
                <a:gd name="f16" fmla="*/ f8 f0 1"/>
                <a:gd name="f17" fmla="?: f9 f3 1"/>
                <a:gd name="f18" fmla="?: f10 f4 1"/>
                <a:gd name="f19" fmla="?: f11 f5 1"/>
                <a:gd name="f20" fmla="*/ f15 1 0"/>
                <a:gd name="f21" fmla="*/ f14 1 2370"/>
                <a:gd name="f22" fmla="*/ f16 1 f2"/>
                <a:gd name="f23" fmla="*/ f17 1 21600"/>
                <a:gd name="f24" fmla="*/ f18 1 2370"/>
                <a:gd name="f25" fmla="*/ 21600 f17 1"/>
                <a:gd name="f26" fmla="*/ 0 1 f20"/>
                <a:gd name="f27" fmla="*/ 2370 1 f21"/>
                <a:gd name="f28" fmla="*/ 0 1 f21"/>
                <a:gd name="f29" fmla="+- f22 0 f1"/>
                <a:gd name="f30" fmla="min f24 f23"/>
                <a:gd name="f31" fmla="*/ f25 1 f19"/>
                <a:gd name="f32" fmla="*/ f27 f12 1"/>
                <a:gd name="f33" fmla="*/ f28 f12 1"/>
                <a:gd name="f34" fmla="val f31"/>
                <a:gd name="f35" fmla="*/ f6 f30 1"/>
                <a:gd name="f36" fmla="+- f34 0 f13"/>
                <a:gd name="f37" fmla="*/ f36 1 0"/>
                <a:gd name="f38" fmla="*/ f26 f37 1"/>
                <a:gd name="f39" fmla="*/ f38 f30 1"/>
              </a:gdLst>
              <a:ahLst/>
              <a:cxnLst>
                <a:cxn ang="3cd4">
                  <a:pos x="hc" y="t"/>
                </a:cxn>
                <a:cxn ang="0">
                  <a:pos x="r" y="vc"/>
                </a:cxn>
                <a:cxn ang="cd4">
                  <a:pos x="hc" y="b"/>
                </a:cxn>
                <a:cxn ang="cd2">
                  <a:pos x="l" y="vc"/>
                </a:cxn>
                <a:cxn ang="f29">
                  <a:pos x="f39" y="f32"/>
                </a:cxn>
                <a:cxn ang="f29">
                  <a:pos x="f39" y="f33"/>
                </a:cxn>
                <a:cxn ang="f29">
                  <a:pos x="f39" y="f32"/>
                </a:cxn>
                <a:cxn ang="f29">
                  <a:pos x="f39" y="f32"/>
                </a:cxn>
              </a:cxnLst>
              <a:rect l="f39" t="f33" r="f39" b="f32"/>
              <a:pathLst>
                <a:path h="2370">
                  <a:moveTo>
                    <a:pt x="f35" y="f7"/>
                  </a:moveTo>
                  <a:cubicBezTo>
                    <a:pt x="f35" y="f7"/>
                    <a:pt x="f35" y="f7"/>
                    <a:pt x="f35" y="f6"/>
                  </a:cubicBezTo>
                  <a:cubicBezTo>
                    <a:pt x="f35" y="f6"/>
                    <a:pt x="f35" y="f7"/>
                    <a:pt x="f35" y="f7"/>
                  </a:cubicBezTo>
                  <a:cubicBezTo>
                    <a:pt x="f35" y="f7"/>
                    <a:pt x="f35" y="f7"/>
                    <a:pt x="f35" y="f7"/>
                  </a:cubicBezTo>
                  <a:close/>
                </a:path>
              </a:pathLst>
            </a:custGeom>
            <a:solidFill>
              <a:srgbClr val="F7C800"/>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7" name="Freeform 99"/>
            <p:cNvSpPr/>
            <p:nvPr/>
          </p:nvSpPr>
          <p:spPr>
            <a:xfrm rot="1159200">
              <a:off x="5394368" y="3373927"/>
              <a:ext cx="353160" cy="668160"/>
            </a:xfrm>
            <a:custGeom>
              <a:avLst/>
              <a:gdLst>
                <a:gd name="f0" fmla="val 10800000"/>
                <a:gd name="f1" fmla="val 5400000"/>
                <a:gd name="f2" fmla="val 180"/>
                <a:gd name="f3" fmla="val w"/>
                <a:gd name="f4" fmla="val h"/>
                <a:gd name="f5" fmla="val 0"/>
                <a:gd name="f6" fmla="val 137"/>
                <a:gd name="f7" fmla="val 258"/>
                <a:gd name="f8" fmla="val 96"/>
                <a:gd name="f9" fmla="val 241"/>
                <a:gd name="f10" fmla="val 114"/>
                <a:gd name="f11" fmla="val 237"/>
                <a:gd name="f12" fmla="val 130"/>
                <a:gd name="f13" fmla="val 131"/>
                <a:gd name="f14" fmla="val 242"/>
                <a:gd name="f15" fmla="val 243"/>
                <a:gd name="f16" fmla="val 132"/>
                <a:gd name="f17" fmla="val 235"/>
                <a:gd name="f18" fmla="val 207"/>
                <a:gd name="f19" fmla="val 185"/>
                <a:gd name="f20" fmla="val 90"/>
                <a:gd name="f21" fmla="val 26"/>
                <a:gd name="f22" fmla="val 87"/>
                <a:gd name="f23" fmla="val 16"/>
                <a:gd name="f24" fmla="val 83"/>
                <a:gd name="f25" fmla="val 6"/>
                <a:gd name="f26" fmla="val 82"/>
                <a:gd name="f27" fmla="val 5"/>
                <a:gd name="f28" fmla="val 4"/>
                <a:gd name="f29" fmla="val 78"/>
                <a:gd name="f30" fmla="val 61"/>
                <a:gd name="f31" fmla="val 41"/>
                <a:gd name="f32" fmla="val 19"/>
                <a:gd name="f33" fmla="val 10"/>
                <a:gd name="f34" fmla="val 17"/>
                <a:gd name="f35" fmla="val 1"/>
                <a:gd name="f36" fmla="val 23"/>
                <a:gd name="f37" fmla="val 24"/>
                <a:gd name="f38" fmla="val 25"/>
                <a:gd name="f39" fmla="val 27"/>
                <a:gd name="f40" fmla="val 2"/>
                <a:gd name="f41" fmla="val 44"/>
                <a:gd name="f42" fmla="val 42"/>
                <a:gd name="f43" fmla="val 213"/>
                <a:gd name="f44" fmla="val 54"/>
                <a:gd name="f45" fmla="val 253"/>
                <a:gd name="f46" fmla="val 62"/>
                <a:gd name="f47" fmla="val 257"/>
                <a:gd name="f48" fmla="val 60"/>
                <a:gd name="f49" fmla="val 252"/>
                <a:gd name="f50" fmla="val 77"/>
                <a:gd name="f51" fmla="val 246"/>
                <a:gd name="f52" fmla="+- 0 0 0"/>
                <a:gd name="f53" fmla="*/ f3 1 137"/>
                <a:gd name="f54" fmla="*/ f4 1 258"/>
                <a:gd name="f55" fmla="+- f7 0 f5"/>
                <a:gd name="f56" fmla="+- f6 0 f5"/>
                <a:gd name="f57" fmla="*/ f52 f0 1"/>
                <a:gd name="f58" fmla="*/ f56 1 137"/>
                <a:gd name="f59" fmla="*/ f55 1 258"/>
                <a:gd name="f60" fmla="*/ 123 f56 1"/>
                <a:gd name="f61" fmla="*/ 314 f55 1"/>
                <a:gd name="f62" fmla="*/ 167 f56 1"/>
                <a:gd name="f63" fmla="*/ 317 f55 1"/>
                <a:gd name="f64" fmla="*/ 318 f55 1"/>
                <a:gd name="f65" fmla="*/ 242 f55 1"/>
                <a:gd name="f66" fmla="*/ 116 f56 1"/>
                <a:gd name="f67" fmla="*/ 34 f55 1"/>
                <a:gd name="f68" fmla="*/ 107 f56 1"/>
                <a:gd name="f69" fmla="*/ 9 f55 1"/>
                <a:gd name="f70" fmla="*/ 105 f56 1"/>
                <a:gd name="f71" fmla="*/ 5 f55 1"/>
                <a:gd name="f72" fmla="*/ 4 f55 1"/>
                <a:gd name="f73" fmla="*/ 53 f56 1"/>
                <a:gd name="f74" fmla="*/ 1 f56 1"/>
                <a:gd name="f75" fmla="*/ 30 f55 1"/>
                <a:gd name="f76" fmla="*/ 33 f55 1"/>
                <a:gd name="f77" fmla="*/ 2 f56 1"/>
                <a:gd name="f78" fmla="*/ 57 f55 1"/>
                <a:gd name="f79" fmla="*/ 54 f56 1"/>
                <a:gd name="f80" fmla="*/ 279 f55 1"/>
                <a:gd name="f81" fmla="*/ 79 f56 1"/>
                <a:gd name="f82" fmla="*/ 337 f55 1"/>
                <a:gd name="f83" fmla="*/ 336 f55 1"/>
                <a:gd name="f84" fmla="*/ 0 f56 1"/>
                <a:gd name="f85" fmla="*/ 0 f55 1"/>
                <a:gd name="f86" fmla="*/ 137 f56 1"/>
                <a:gd name="f87" fmla="*/ 258 f55 1"/>
                <a:gd name="f88" fmla="*/ f57 1 f2"/>
                <a:gd name="f89" fmla="*/ f60 1 137"/>
                <a:gd name="f90" fmla="*/ f61 1 258"/>
                <a:gd name="f91" fmla="*/ f62 1 137"/>
                <a:gd name="f92" fmla="*/ f63 1 258"/>
                <a:gd name="f93" fmla="*/ f64 1 258"/>
                <a:gd name="f94" fmla="*/ f65 1 258"/>
                <a:gd name="f95" fmla="*/ f66 1 137"/>
                <a:gd name="f96" fmla="*/ f67 1 258"/>
                <a:gd name="f97" fmla="*/ f68 1 137"/>
                <a:gd name="f98" fmla="*/ f69 1 258"/>
                <a:gd name="f99" fmla="*/ f70 1 137"/>
                <a:gd name="f100" fmla="*/ f71 1 258"/>
                <a:gd name="f101" fmla="*/ f72 1 258"/>
                <a:gd name="f102" fmla="*/ f73 1 137"/>
                <a:gd name="f103" fmla="*/ f74 1 137"/>
                <a:gd name="f104" fmla="*/ f75 1 258"/>
                <a:gd name="f105" fmla="*/ f76 1 258"/>
                <a:gd name="f106" fmla="*/ f77 1 137"/>
                <a:gd name="f107" fmla="*/ f78 1 258"/>
                <a:gd name="f108" fmla="*/ f79 1 137"/>
                <a:gd name="f109" fmla="*/ f80 1 258"/>
                <a:gd name="f110" fmla="*/ f81 1 137"/>
                <a:gd name="f111" fmla="*/ f82 1 258"/>
                <a:gd name="f112" fmla="*/ f83 1 258"/>
                <a:gd name="f113" fmla="*/ f84 1 137"/>
                <a:gd name="f114" fmla="*/ f85 1 258"/>
                <a:gd name="f115" fmla="*/ f86 1 137"/>
                <a:gd name="f116" fmla="*/ f87 1 258"/>
                <a:gd name="f117" fmla="+- f88 0 f1"/>
                <a:gd name="f118" fmla="*/ f89 1 f58"/>
                <a:gd name="f119" fmla="*/ f90 1 f59"/>
                <a:gd name="f120" fmla="*/ f91 1 f58"/>
                <a:gd name="f121" fmla="*/ f92 1 f59"/>
                <a:gd name="f122" fmla="*/ f93 1 f59"/>
                <a:gd name="f123" fmla="*/ f94 1 f59"/>
                <a:gd name="f124" fmla="*/ f95 1 f58"/>
                <a:gd name="f125" fmla="*/ f96 1 f59"/>
                <a:gd name="f126" fmla="*/ f97 1 f58"/>
                <a:gd name="f127" fmla="*/ f98 1 f59"/>
                <a:gd name="f128" fmla="*/ f99 1 f58"/>
                <a:gd name="f129" fmla="*/ f100 1 f59"/>
                <a:gd name="f130" fmla="*/ f101 1 f59"/>
                <a:gd name="f131" fmla="*/ f102 1 f58"/>
                <a:gd name="f132" fmla="*/ f103 1 f58"/>
                <a:gd name="f133" fmla="*/ f104 1 f59"/>
                <a:gd name="f134" fmla="*/ f105 1 f59"/>
                <a:gd name="f135" fmla="*/ f106 1 f58"/>
                <a:gd name="f136" fmla="*/ f107 1 f59"/>
                <a:gd name="f137" fmla="*/ f108 1 f58"/>
                <a:gd name="f138" fmla="*/ f109 1 f59"/>
                <a:gd name="f139" fmla="*/ f110 1 f58"/>
                <a:gd name="f140" fmla="*/ f111 1 f59"/>
                <a:gd name="f141" fmla="*/ f112 1 f59"/>
                <a:gd name="f142" fmla="*/ f113 1 f58"/>
                <a:gd name="f143" fmla="*/ f115 1 f58"/>
                <a:gd name="f144" fmla="*/ f114 1 f59"/>
                <a:gd name="f145" fmla="*/ f116 1 f59"/>
                <a:gd name="f146" fmla="*/ f142 f53 1"/>
                <a:gd name="f147" fmla="*/ f143 f53 1"/>
                <a:gd name="f148" fmla="*/ f145 f54 1"/>
                <a:gd name="f149" fmla="*/ f144 f54 1"/>
                <a:gd name="f150" fmla="*/ f118 f53 1"/>
                <a:gd name="f151" fmla="*/ f119 f54 1"/>
                <a:gd name="f152" fmla="*/ f120 f53 1"/>
                <a:gd name="f153" fmla="*/ f121 f54 1"/>
                <a:gd name="f154" fmla="*/ f122 f54 1"/>
                <a:gd name="f155" fmla="*/ f123 f54 1"/>
                <a:gd name="f156" fmla="*/ f124 f53 1"/>
                <a:gd name="f157" fmla="*/ f125 f54 1"/>
                <a:gd name="f158" fmla="*/ f126 f53 1"/>
                <a:gd name="f159" fmla="*/ f127 f54 1"/>
                <a:gd name="f160" fmla="*/ f128 f53 1"/>
                <a:gd name="f161" fmla="*/ f129 f54 1"/>
                <a:gd name="f162" fmla="*/ f130 f54 1"/>
                <a:gd name="f163" fmla="*/ f131 f53 1"/>
                <a:gd name="f164" fmla="*/ f132 f53 1"/>
                <a:gd name="f165" fmla="*/ f133 f54 1"/>
                <a:gd name="f166" fmla="*/ f134 f54 1"/>
                <a:gd name="f167" fmla="*/ f135 f53 1"/>
                <a:gd name="f168" fmla="*/ f136 f54 1"/>
                <a:gd name="f169" fmla="*/ f137 f53 1"/>
                <a:gd name="f170" fmla="*/ f138 f54 1"/>
                <a:gd name="f171" fmla="*/ f139 f53 1"/>
                <a:gd name="f172" fmla="*/ f140 f54 1"/>
                <a:gd name="f173" fmla="*/ f141 f54 1"/>
              </a:gdLst>
              <a:ahLst/>
              <a:cxnLst>
                <a:cxn ang="3cd4">
                  <a:pos x="hc" y="t"/>
                </a:cxn>
                <a:cxn ang="0">
                  <a:pos x="r" y="vc"/>
                </a:cxn>
                <a:cxn ang="cd4">
                  <a:pos x="hc" y="b"/>
                </a:cxn>
                <a:cxn ang="cd2">
                  <a:pos x="l" y="vc"/>
                </a:cxn>
                <a:cxn ang="f117">
                  <a:pos x="f150" y="f151"/>
                </a:cxn>
                <a:cxn ang="f117">
                  <a:pos x="f152" y="f153"/>
                </a:cxn>
                <a:cxn ang="f117">
                  <a:pos x="f152" y="f154"/>
                </a:cxn>
                <a:cxn ang="f117">
                  <a:pos x="f152" y="f155"/>
                </a:cxn>
                <a:cxn ang="f117">
                  <a:pos x="f156" y="f157"/>
                </a:cxn>
                <a:cxn ang="f117">
                  <a:pos x="f158" y="f159"/>
                </a:cxn>
                <a:cxn ang="f117">
                  <a:pos x="f158" y="f159"/>
                </a:cxn>
                <a:cxn ang="f117">
                  <a:pos x="f160" y="f161"/>
                </a:cxn>
                <a:cxn ang="f117">
                  <a:pos x="f160" y="f162"/>
                </a:cxn>
                <a:cxn ang="f117">
                  <a:pos x="f163" y="f161"/>
                </a:cxn>
                <a:cxn ang="f117">
                  <a:pos x="f164" y="f165"/>
                </a:cxn>
                <a:cxn ang="f117">
                  <a:pos x="f164" y="f166"/>
                </a:cxn>
                <a:cxn ang="f117">
                  <a:pos x="f167" y="f168"/>
                </a:cxn>
                <a:cxn ang="f117">
                  <a:pos x="f169" y="f170"/>
                </a:cxn>
                <a:cxn ang="f117">
                  <a:pos x="f171" y="f172"/>
                </a:cxn>
                <a:cxn ang="f117">
                  <a:pos x="f171" y="f172"/>
                </a:cxn>
                <a:cxn ang="f117">
                  <a:pos x="f171" y="f173"/>
                </a:cxn>
                <a:cxn ang="f117">
                  <a:pos x="f150" y="f151"/>
                </a:cxn>
              </a:cxnLst>
              <a:rect l="f146" t="f149" r="f147" b="f148"/>
              <a:pathLst>
                <a:path w="137" h="258">
                  <a:moveTo>
                    <a:pt x="f8" y="f9"/>
                  </a:moveTo>
                  <a:cubicBezTo>
                    <a:pt x="f10" y="f11"/>
                    <a:pt x="f12" y="f11"/>
                    <a:pt x="f13" y="f14"/>
                  </a:cubicBezTo>
                  <a:cubicBezTo>
                    <a:pt x="f13" y="f14"/>
                    <a:pt x="f13" y="f14"/>
                    <a:pt x="f13" y="f15"/>
                  </a:cubicBezTo>
                  <a:cubicBezTo>
                    <a:pt x="f16" y="f17"/>
                    <a:pt x="f6" y="f18"/>
                    <a:pt x="f13" y="f19"/>
                  </a:cubicBezTo>
                  <a:cubicBezTo>
                    <a:pt x="f20" y="f21"/>
                    <a:pt x="f20" y="f21"/>
                    <a:pt x="f20" y="f21"/>
                  </a:cubicBezTo>
                  <a:cubicBezTo>
                    <a:pt x="f20" y="f21"/>
                    <a:pt x="f22" y="f23"/>
                    <a:pt x="f24" y="f25"/>
                  </a:cubicBezTo>
                  <a:cubicBezTo>
                    <a:pt x="f24" y="f25"/>
                    <a:pt x="f24" y="f25"/>
                    <a:pt x="f24" y="f25"/>
                  </a:cubicBezTo>
                  <a:cubicBezTo>
                    <a:pt x="f26" y="f27"/>
                    <a:pt x="f26" y="f27"/>
                    <a:pt x="f26" y="f27"/>
                  </a:cubicBezTo>
                  <a:cubicBezTo>
                    <a:pt x="f26" y="f28"/>
                    <a:pt x="f26" y="f28"/>
                    <a:pt x="f26" y="f28"/>
                  </a:cubicBezTo>
                  <a:cubicBezTo>
                    <a:pt x="f29" y="f5"/>
                    <a:pt x="f30" y="f5"/>
                    <a:pt x="f31" y="f27"/>
                  </a:cubicBezTo>
                  <a:cubicBezTo>
                    <a:pt x="f32" y="f33"/>
                    <a:pt x="f5" y="f34"/>
                    <a:pt x="f35" y="f36"/>
                  </a:cubicBezTo>
                  <a:cubicBezTo>
                    <a:pt x="f35" y="f37"/>
                    <a:pt x="f35" y="f38"/>
                    <a:pt x="f35" y="f38"/>
                  </a:cubicBezTo>
                  <a:cubicBezTo>
                    <a:pt x="f35" y="f39"/>
                    <a:pt x="f40" y="f41"/>
                    <a:pt x="f40" y="f41"/>
                  </a:cubicBezTo>
                  <a:cubicBezTo>
                    <a:pt x="f42" y="f43"/>
                    <a:pt x="f42" y="f43"/>
                    <a:pt x="f42" y="f43"/>
                  </a:cubicBezTo>
                  <a:cubicBezTo>
                    <a:pt x="f42" y="f43"/>
                    <a:pt x="f44" y="f45"/>
                    <a:pt x="f46" y="f7"/>
                  </a:cubicBezTo>
                  <a:cubicBezTo>
                    <a:pt x="f46" y="f7"/>
                    <a:pt x="f46" y="f7"/>
                    <a:pt x="f46" y="f7"/>
                  </a:cubicBezTo>
                  <a:cubicBezTo>
                    <a:pt x="f46" y="f7"/>
                    <a:pt x="f46" y="f47"/>
                    <a:pt x="f46" y="f47"/>
                  </a:cubicBezTo>
                  <a:cubicBezTo>
                    <a:pt x="f48" y="f49"/>
                    <a:pt x="f50" y="f51"/>
                    <a:pt x="f8" y="f9"/>
                  </a:cubicBezTo>
                  <a:close/>
                </a:path>
              </a:pathLst>
            </a:custGeom>
            <a:gradFill>
              <a:gsLst>
                <a:gs pos="0">
                  <a:srgbClr val="E8E8E8"/>
                </a:gs>
                <a:gs pos="100000">
                  <a:srgbClr val="80808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8" name="Freeform 100"/>
            <p:cNvSpPr/>
            <p:nvPr/>
          </p:nvSpPr>
          <p:spPr>
            <a:xfrm rot="1159200">
              <a:off x="5442529" y="3993596"/>
              <a:ext cx="182520" cy="70920"/>
            </a:xfrm>
            <a:custGeom>
              <a:avLst/>
              <a:gdLst>
                <a:gd name="f0" fmla="val 10800000"/>
                <a:gd name="f1" fmla="val 5400000"/>
                <a:gd name="f2" fmla="val 180"/>
                <a:gd name="f3" fmla="val w"/>
                <a:gd name="f4" fmla="val h"/>
                <a:gd name="f5" fmla="val 0"/>
                <a:gd name="f6" fmla="val 71"/>
                <a:gd name="f7" fmla="val 27"/>
                <a:gd name="f8" fmla="val 47"/>
                <a:gd name="f9" fmla="val 12"/>
                <a:gd name="f10" fmla="val 49"/>
                <a:gd name="f11" fmla="val 21"/>
                <a:gd name="f12" fmla="val 60"/>
                <a:gd name="f13" fmla="val 17"/>
                <a:gd name="f14" fmla="val 69"/>
                <a:gd name="f15" fmla="val 8"/>
                <a:gd name="f16" fmla="val 7"/>
                <a:gd name="f17" fmla="val 6"/>
                <a:gd name="f18" fmla="val 5"/>
                <a:gd name="f19" fmla="val 70"/>
                <a:gd name="f20" fmla="val 54"/>
                <a:gd name="f21" fmla="val 36"/>
                <a:gd name="f22" fmla="val 4"/>
                <a:gd name="f23" fmla="val 9"/>
                <a:gd name="f24" fmla="val 15"/>
                <a:gd name="f25" fmla="val 2"/>
                <a:gd name="f26" fmla="val 20"/>
                <a:gd name="f27" fmla="val 25"/>
                <a:gd name="f28" fmla="val 18"/>
                <a:gd name="f29" fmla="val 32"/>
                <a:gd name="f30" fmla="val 30"/>
                <a:gd name="f31" fmla="val 13"/>
                <a:gd name="f32" fmla="+- 0 0 0"/>
                <a:gd name="f33" fmla="*/ f3 1 71"/>
                <a:gd name="f34" fmla="*/ f4 1 27"/>
                <a:gd name="f35" fmla="+- f7 0 f5"/>
                <a:gd name="f36" fmla="+- f6 0 f5"/>
                <a:gd name="f37" fmla="*/ f32 f0 1"/>
                <a:gd name="f38" fmla="*/ f36 1 71"/>
                <a:gd name="f39" fmla="*/ f35 1 27"/>
                <a:gd name="f40" fmla="*/ 60 f36 1"/>
                <a:gd name="f41" fmla="*/ 16 f35 1"/>
                <a:gd name="f42" fmla="*/ 62 f36 1"/>
                <a:gd name="f43" fmla="*/ 29 f35 1"/>
                <a:gd name="f44" fmla="*/ 91 f36 1"/>
                <a:gd name="f45" fmla="*/ 11 f35 1"/>
                <a:gd name="f46" fmla="*/ 10 f35 1"/>
                <a:gd name="f47" fmla="*/ 9 f35 1"/>
                <a:gd name="f48" fmla="*/ 8 f35 1"/>
                <a:gd name="f49" fmla="*/ 46 f36 1"/>
                <a:gd name="f50" fmla="*/ 4 f35 1"/>
                <a:gd name="f51" fmla="*/ 2 f36 1"/>
                <a:gd name="f52" fmla="*/ 27 f35 1"/>
                <a:gd name="f53" fmla="*/ 41 f36 1"/>
                <a:gd name="f54" fmla="*/ 34 f35 1"/>
                <a:gd name="f55" fmla="*/ 39 f36 1"/>
                <a:gd name="f56" fmla="*/ 23 f35 1"/>
                <a:gd name="f57" fmla="*/ 0 f36 1"/>
                <a:gd name="f58" fmla="*/ 0 f35 1"/>
                <a:gd name="f59" fmla="*/ 71 f36 1"/>
                <a:gd name="f60" fmla="*/ f37 1 f2"/>
                <a:gd name="f61" fmla="*/ f40 1 71"/>
                <a:gd name="f62" fmla="*/ f41 1 27"/>
                <a:gd name="f63" fmla="*/ f42 1 71"/>
                <a:gd name="f64" fmla="*/ f43 1 27"/>
                <a:gd name="f65" fmla="*/ f44 1 71"/>
                <a:gd name="f66" fmla="*/ f45 1 27"/>
                <a:gd name="f67" fmla="*/ f46 1 27"/>
                <a:gd name="f68" fmla="*/ f47 1 27"/>
                <a:gd name="f69" fmla="*/ f48 1 27"/>
                <a:gd name="f70" fmla="*/ f49 1 71"/>
                <a:gd name="f71" fmla="*/ f50 1 27"/>
                <a:gd name="f72" fmla="*/ f51 1 71"/>
                <a:gd name="f73" fmla="*/ f52 1 27"/>
                <a:gd name="f74" fmla="*/ f53 1 71"/>
                <a:gd name="f75" fmla="*/ f54 1 27"/>
                <a:gd name="f76" fmla="*/ f55 1 71"/>
                <a:gd name="f77" fmla="*/ f56 1 27"/>
                <a:gd name="f78" fmla="*/ f57 1 71"/>
                <a:gd name="f79" fmla="*/ f58 1 27"/>
                <a:gd name="f80" fmla="*/ f59 1 71"/>
                <a:gd name="f81" fmla="+- f60 0 f1"/>
                <a:gd name="f82" fmla="*/ f61 1 f38"/>
                <a:gd name="f83" fmla="*/ f62 1 f39"/>
                <a:gd name="f84" fmla="*/ f63 1 f38"/>
                <a:gd name="f85" fmla="*/ f64 1 f39"/>
                <a:gd name="f86" fmla="*/ f65 1 f38"/>
                <a:gd name="f87" fmla="*/ f66 1 f39"/>
                <a:gd name="f88" fmla="*/ f67 1 f39"/>
                <a:gd name="f89" fmla="*/ f68 1 f39"/>
                <a:gd name="f90" fmla="*/ f69 1 f39"/>
                <a:gd name="f91" fmla="*/ f70 1 f38"/>
                <a:gd name="f92" fmla="*/ f71 1 f39"/>
                <a:gd name="f93" fmla="*/ f72 1 f38"/>
                <a:gd name="f94" fmla="*/ f73 1 f39"/>
                <a:gd name="f95" fmla="*/ f74 1 f38"/>
                <a:gd name="f96" fmla="*/ f75 1 f39"/>
                <a:gd name="f97" fmla="*/ f76 1 f38"/>
                <a:gd name="f98" fmla="*/ f77 1 f39"/>
                <a:gd name="f99" fmla="*/ f78 1 f38"/>
                <a:gd name="f100" fmla="*/ f80 1 f38"/>
                <a:gd name="f101" fmla="*/ f79 1 f39"/>
                <a:gd name="f102" fmla="*/ f99 f33 1"/>
                <a:gd name="f103" fmla="*/ f100 f33 1"/>
                <a:gd name="f104" fmla="*/ f94 f34 1"/>
                <a:gd name="f105" fmla="*/ f101 f34 1"/>
                <a:gd name="f106" fmla="*/ f82 f33 1"/>
                <a:gd name="f107" fmla="*/ f83 f34 1"/>
                <a:gd name="f108" fmla="*/ f84 f33 1"/>
                <a:gd name="f109" fmla="*/ f85 f34 1"/>
                <a:gd name="f110" fmla="*/ f86 f33 1"/>
                <a:gd name="f111" fmla="*/ f87 f34 1"/>
                <a:gd name="f112" fmla="*/ f88 f34 1"/>
                <a:gd name="f113" fmla="*/ f89 f34 1"/>
                <a:gd name="f114" fmla="*/ f90 f34 1"/>
                <a:gd name="f115" fmla="*/ f91 f33 1"/>
                <a:gd name="f116" fmla="*/ f92 f34 1"/>
                <a:gd name="f117" fmla="*/ f93 f33 1"/>
                <a:gd name="f118" fmla="*/ f95 f33 1"/>
                <a:gd name="f119" fmla="*/ f96 f34 1"/>
                <a:gd name="f120" fmla="*/ f97 f33 1"/>
                <a:gd name="f121" fmla="*/ f98 f34 1"/>
              </a:gdLst>
              <a:ahLst/>
              <a:cxnLst>
                <a:cxn ang="3cd4">
                  <a:pos x="hc" y="t"/>
                </a:cxn>
                <a:cxn ang="0">
                  <a:pos x="r" y="vc"/>
                </a:cxn>
                <a:cxn ang="cd4">
                  <a:pos x="hc" y="b"/>
                </a:cxn>
                <a:cxn ang="cd2">
                  <a:pos x="l" y="vc"/>
                </a:cxn>
                <a:cxn ang="f81">
                  <a:pos x="f106" y="f107"/>
                </a:cxn>
                <a:cxn ang="f81">
                  <a:pos x="f108" y="f109"/>
                </a:cxn>
                <a:cxn ang="f81">
                  <a:pos x="f110" y="f111"/>
                </a:cxn>
                <a:cxn ang="f81">
                  <a:pos x="f110" y="f112"/>
                </a:cxn>
                <a:cxn ang="f81">
                  <a:pos x="f110" y="f113"/>
                </a:cxn>
                <a:cxn ang="f81">
                  <a:pos x="f110" y="f114"/>
                </a:cxn>
                <a:cxn ang="f81">
                  <a:pos x="f115" y="f116"/>
                </a:cxn>
                <a:cxn ang="f81">
                  <a:pos x="f117" y="f104"/>
                </a:cxn>
                <a:cxn ang="f81">
                  <a:pos x="f117" y="f109"/>
                </a:cxn>
                <a:cxn ang="f81">
                  <a:pos x="f118" y="f119"/>
                </a:cxn>
                <a:cxn ang="f81">
                  <a:pos x="f120" y="f121"/>
                </a:cxn>
                <a:cxn ang="f81">
                  <a:pos x="f106" y="f107"/>
                </a:cxn>
              </a:cxnLst>
              <a:rect l="f102" t="f105" r="f103" b="f104"/>
              <a:pathLst>
                <a:path w="71" h="27">
                  <a:moveTo>
                    <a:pt x="f8" y="f9"/>
                  </a:moveTo>
                  <a:cubicBezTo>
                    <a:pt x="f10" y="f11"/>
                    <a:pt x="f10" y="f11"/>
                    <a:pt x="f10" y="f11"/>
                  </a:cubicBezTo>
                  <a:cubicBezTo>
                    <a:pt x="f12" y="f13"/>
                    <a:pt x="f14" y="f9"/>
                    <a:pt x="f6" y="f15"/>
                  </a:cubicBezTo>
                  <a:cubicBezTo>
                    <a:pt x="f6" y="f15"/>
                    <a:pt x="f6" y="f16"/>
                    <a:pt x="f6" y="f16"/>
                  </a:cubicBezTo>
                  <a:cubicBezTo>
                    <a:pt x="f6" y="f16"/>
                    <a:pt x="f6" y="f17"/>
                    <a:pt x="f6" y="f17"/>
                  </a:cubicBezTo>
                  <a:cubicBezTo>
                    <a:pt x="f6" y="f18"/>
                    <a:pt x="f6" y="f18"/>
                    <a:pt x="f6" y="f18"/>
                  </a:cubicBezTo>
                  <a:cubicBezTo>
                    <a:pt x="f19" y="f5"/>
                    <a:pt x="f20" y="f5"/>
                    <a:pt x="f21" y="f22"/>
                  </a:cubicBezTo>
                  <a:cubicBezTo>
                    <a:pt x="f13" y="f23"/>
                    <a:pt x="f5" y="f24"/>
                    <a:pt x="f25" y="f26"/>
                  </a:cubicBezTo>
                  <a:cubicBezTo>
                    <a:pt x="f25" y="f26"/>
                    <a:pt x="f25" y="f11"/>
                    <a:pt x="f25" y="f11"/>
                  </a:cubicBezTo>
                  <a:cubicBezTo>
                    <a:pt x="f18" y="f27"/>
                    <a:pt x="f28" y="f7"/>
                    <a:pt x="f29" y="f27"/>
                  </a:cubicBezTo>
                  <a:cubicBezTo>
                    <a:pt x="f30" y="f13"/>
                    <a:pt x="f30" y="f13"/>
                    <a:pt x="f30" y="f13"/>
                  </a:cubicBezTo>
                  <a:cubicBezTo>
                    <a:pt x="f21" y="f31"/>
                    <a:pt x="f8" y="f9"/>
                    <a:pt x="f8" y="f9"/>
                  </a:cubicBezTo>
                  <a:close/>
                </a:path>
              </a:pathLst>
            </a:custGeom>
            <a:gradFill>
              <a:gsLst>
                <a:gs pos="0">
                  <a:srgbClr val="808080"/>
                </a:gs>
                <a:gs pos="100000">
                  <a:srgbClr val="5D5D5D"/>
                </a:gs>
              </a:gsLst>
              <a:lin ang="27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49" name="Freeform 101"/>
            <p:cNvSpPr/>
            <p:nvPr/>
          </p:nvSpPr>
          <p:spPr>
            <a:xfrm rot="1159200">
              <a:off x="5443080" y="4028334"/>
              <a:ext cx="132840" cy="450359"/>
            </a:xfrm>
            <a:custGeom>
              <a:avLst/>
              <a:gdLst>
                <a:gd name="f0" fmla="val 10800000"/>
                <a:gd name="f1" fmla="val 5400000"/>
                <a:gd name="f2" fmla="val 180"/>
                <a:gd name="f3" fmla="val w"/>
                <a:gd name="f4" fmla="val h"/>
                <a:gd name="f5" fmla="val 0"/>
                <a:gd name="f6" fmla="val 51"/>
                <a:gd name="f7" fmla="val 174"/>
                <a:gd name="f8" fmla="val 19"/>
                <a:gd name="f9" fmla="val 9"/>
                <a:gd name="f10" fmla="val 17"/>
                <a:gd name="f11" fmla="val 6"/>
                <a:gd name="f12" fmla="val 1"/>
                <a:gd name="f13" fmla="val 5"/>
                <a:gd name="f14" fmla="val 2"/>
                <a:gd name="f15" fmla="val 13"/>
                <a:gd name="f16" fmla="val 50"/>
                <a:gd name="f17" fmla="+- 0 0 0"/>
                <a:gd name="f18" fmla="*/ f3 1 51"/>
                <a:gd name="f19" fmla="*/ f4 1 174"/>
                <a:gd name="f20" fmla="+- f7 0 f5"/>
                <a:gd name="f21" fmla="+- f6 0 f5"/>
                <a:gd name="f22" fmla="*/ f17 f0 1"/>
                <a:gd name="f23" fmla="*/ f21 1 51"/>
                <a:gd name="f24" fmla="*/ f20 1 174"/>
                <a:gd name="f25" fmla="*/ 67 f21 1"/>
                <a:gd name="f26" fmla="*/ 226 f20 1"/>
                <a:gd name="f27" fmla="*/ 25 f21 1"/>
                <a:gd name="f28" fmla="*/ 12 f20 1"/>
                <a:gd name="f29" fmla="*/ 23 f21 1"/>
                <a:gd name="f30" fmla="*/ 0 f20 1"/>
                <a:gd name="f31" fmla="*/ 0 f21 1"/>
                <a:gd name="f32" fmla="*/ 5 f20 1"/>
                <a:gd name="f33" fmla="*/ 2 f21 1"/>
                <a:gd name="f34" fmla="*/ 16 f20 1"/>
                <a:gd name="f35" fmla="*/ 66 f21 1"/>
                <a:gd name="f36" fmla="*/ 51 f21 1"/>
                <a:gd name="f37" fmla="*/ 174 f20 1"/>
                <a:gd name="f38" fmla="*/ f22 1 f2"/>
                <a:gd name="f39" fmla="*/ f25 1 51"/>
                <a:gd name="f40" fmla="*/ f26 1 174"/>
                <a:gd name="f41" fmla="*/ f27 1 51"/>
                <a:gd name="f42" fmla="*/ f28 1 174"/>
                <a:gd name="f43" fmla="*/ f29 1 51"/>
                <a:gd name="f44" fmla="*/ f30 1 174"/>
                <a:gd name="f45" fmla="*/ f31 1 51"/>
                <a:gd name="f46" fmla="*/ f32 1 174"/>
                <a:gd name="f47" fmla="*/ f33 1 51"/>
                <a:gd name="f48" fmla="*/ f34 1 174"/>
                <a:gd name="f49" fmla="*/ f35 1 51"/>
                <a:gd name="f50" fmla="*/ f36 1 51"/>
                <a:gd name="f51" fmla="*/ f37 1 174"/>
                <a:gd name="f52" fmla="+- f38 0 f1"/>
                <a:gd name="f53" fmla="*/ f39 1 f23"/>
                <a:gd name="f54" fmla="*/ f40 1 f24"/>
                <a:gd name="f55" fmla="*/ f41 1 f23"/>
                <a:gd name="f56" fmla="*/ f42 1 f24"/>
                <a:gd name="f57" fmla="*/ f43 1 f23"/>
                <a:gd name="f58" fmla="*/ f44 1 f24"/>
                <a:gd name="f59" fmla="*/ f45 1 f23"/>
                <a:gd name="f60" fmla="*/ f46 1 f24"/>
                <a:gd name="f61" fmla="*/ f47 1 f23"/>
                <a:gd name="f62" fmla="*/ f48 1 f24"/>
                <a:gd name="f63" fmla="*/ f49 1 f23"/>
                <a:gd name="f64" fmla="*/ f50 1 f23"/>
                <a:gd name="f65" fmla="*/ f51 1 f24"/>
                <a:gd name="f66" fmla="*/ f59 f18 1"/>
                <a:gd name="f67" fmla="*/ f64 f18 1"/>
                <a:gd name="f68" fmla="*/ f65 f19 1"/>
                <a:gd name="f69" fmla="*/ f58 f19 1"/>
                <a:gd name="f70" fmla="*/ f53 f18 1"/>
                <a:gd name="f71" fmla="*/ f54 f19 1"/>
                <a:gd name="f72" fmla="*/ f55 f18 1"/>
                <a:gd name="f73" fmla="*/ f56 f19 1"/>
                <a:gd name="f74" fmla="*/ f57 f18 1"/>
                <a:gd name="f75" fmla="*/ f60 f19 1"/>
                <a:gd name="f76" fmla="*/ f61 f18 1"/>
                <a:gd name="f77" fmla="*/ f62 f19 1"/>
                <a:gd name="f78" fmla="*/ f63 f18 1"/>
              </a:gdLst>
              <a:ahLst/>
              <a:cxnLst>
                <a:cxn ang="3cd4">
                  <a:pos x="hc" y="t"/>
                </a:cxn>
                <a:cxn ang="0">
                  <a:pos x="r" y="vc"/>
                </a:cxn>
                <a:cxn ang="cd4">
                  <a:pos x="hc" y="b"/>
                </a:cxn>
                <a:cxn ang="cd2">
                  <a:pos x="l" y="vc"/>
                </a:cxn>
                <a:cxn ang="f52">
                  <a:pos x="f70" y="f71"/>
                </a:cxn>
                <a:cxn ang="f52">
                  <a:pos x="f72" y="f73"/>
                </a:cxn>
                <a:cxn ang="f52">
                  <a:pos x="f74" y="f69"/>
                </a:cxn>
                <a:cxn ang="f52">
                  <a:pos x="f66" y="f75"/>
                </a:cxn>
                <a:cxn ang="f52">
                  <a:pos x="f76" y="f77"/>
                </a:cxn>
                <a:cxn ang="f52">
                  <a:pos x="f78" y="f71"/>
                </a:cxn>
                <a:cxn ang="f52">
                  <a:pos x="f70" y="f71"/>
                </a:cxn>
              </a:cxnLst>
              <a:rect l="f66" t="f69" r="f67" b="f68"/>
              <a:pathLst>
                <a:path w="51" h="174">
                  <a:moveTo>
                    <a:pt x="f6" y="f7"/>
                  </a:moveTo>
                  <a:cubicBezTo>
                    <a:pt x="f8" y="f9"/>
                    <a:pt x="f8" y="f9"/>
                    <a:pt x="f8" y="f9"/>
                  </a:cubicBezTo>
                  <a:cubicBezTo>
                    <a:pt x="f10" y="f5"/>
                    <a:pt x="f10" y="f5"/>
                    <a:pt x="f10" y="f5"/>
                  </a:cubicBezTo>
                  <a:cubicBezTo>
                    <a:pt x="f10" y="f5"/>
                    <a:pt x="f11" y="f12"/>
                    <a:pt x="f5" y="f13"/>
                  </a:cubicBezTo>
                  <a:cubicBezTo>
                    <a:pt x="f14" y="f15"/>
                    <a:pt x="f14" y="f15"/>
                    <a:pt x="f14" y="f15"/>
                  </a:cubicBezTo>
                  <a:cubicBezTo>
                    <a:pt x="f16" y="f7"/>
                    <a:pt x="f16" y="f7"/>
                    <a:pt x="f16" y="f7"/>
                  </a:cubicBezTo>
                  <a:lnTo>
                    <a:pt x="f6" y="f7"/>
                  </a:lnTo>
                  <a:close/>
                </a:path>
              </a:pathLst>
            </a:custGeom>
            <a:gradFill>
              <a:gsLst>
                <a:gs pos="0">
                  <a:srgbClr val="BFBFBF"/>
                </a:gs>
                <a:gs pos="100000">
                  <a:srgbClr val="808080"/>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nvGrpSpPr>
            <p:cNvPr id="50" name="Group 102"/>
            <p:cNvGrpSpPr/>
            <p:nvPr/>
          </p:nvGrpSpPr>
          <p:grpSpPr>
            <a:xfrm>
              <a:off x="5436314" y="3471997"/>
              <a:ext cx="274347" cy="454339"/>
              <a:chOff x="5436314" y="3471997"/>
              <a:chExt cx="274347" cy="454339"/>
            </a:xfrm>
          </p:grpSpPr>
          <p:sp>
            <p:nvSpPr>
              <p:cNvPr id="51" name="Freeform 103"/>
              <p:cNvSpPr/>
              <p:nvPr/>
            </p:nvSpPr>
            <p:spPr>
              <a:xfrm rot="1159200">
                <a:off x="5476301" y="3471997"/>
                <a:ext cx="234360" cy="79920"/>
              </a:xfrm>
              <a:custGeom>
                <a:avLst/>
                <a:gdLst>
                  <a:gd name="f0" fmla="val 10800000"/>
                  <a:gd name="f1" fmla="val 5400000"/>
                  <a:gd name="f2" fmla="val 180"/>
                  <a:gd name="f3" fmla="val w"/>
                  <a:gd name="f4" fmla="val h"/>
                  <a:gd name="f5" fmla="val 0"/>
                  <a:gd name="f6" fmla="val 91"/>
                  <a:gd name="f7" fmla="val 31"/>
                  <a:gd name="f8" fmla="val 90"/>
                  <a:gd name="f9" fmla="val 13"/>
                  <a:gd name="f10" fmla="val 12"/>
                  <a:gd name="f11" fmla="val 10"/>
                  <a:gd name="f12" fmla="val 89"/>
                  <a:gd name="f13" fmla="val 4"/>
                  <a:gd name="f14" fmla="val 63"/>
                  <a:gd name="f15" fmla="val 40"/>
                  <a:gd name="f16" fmla="val 5"/>
                  <a:gd name="f17" fmla="val 16"/>
                  <a:gd name="f18" fmla="val 11"/>
                  <a:gd name="f19" fmla="val 23"/>
                  <a:gd name="f20" fmla="val 2"/>
                  <a:gd name="f21" fmla="val 29"/>
                  <a:gd name="f22" fmla="val 3"/>
                  <a:gd name="f23" fmla="val 25"/>
                  <a:gd name="f24" fmla="val 20"/>
                  <a:gd name="f25" fmla="val 15"/>
                  <a:gd name="f26" fmla="val 41"/>
                  <a:gd name="f27" fmla="val 61"/>
                  <a:gd name="f28" fmla="val 84"/>
                  <a:gd name="f29" fmla="val 8"/>
                  <a:gd name="f30" fmla="+- 0 0 0"/>
                  <a:gd name="f31" fmla="*/ f3 1 91"/>
                  <a:gd name="f32" fmla="*/ f4 1 31"/>
                  <a:gd name="f33" fmla="+- f7 0 f5"/>
                  <a:gd name="f34" fmla="+- f6 0 f5"/>
                  <a:gd name="f35" fmla="*/ f30 f0 1"/>
                  <a:gd name="f36" fmla="*/ f34 1 91"/>
                  <a:gd name="f37" fmla="*/ f33 1 31"/>
                  <a:gd name="f38" fmla="*/ 1188 f34 1"/>
                  <a:gd name="f39" fmla="*/ 172 f33 1"/>
                  <a:gd name="f40" fmla="*/ 134 f33 1"/>
                  <a:gd name="f41" fmla="*/ 529 f34 1"/>
                  <a:gd name="f42" fmla="*/ 66 f33 1"/>
                  <a:gd name="f43" fmla="*/ 28 f34 1"/>
                  <a:gd name="f44" fmla="*/ 377 f33 1"/>
                  <a:gd name="f45" fmla="*/ 40 f34 1"/>
                  <a:gd name="f46" fmla="*/ 405 f33 1"/>
                  <a:gd name="f47" fmla="*/ 541 f34 1"/>
                  <a:gd name="f48" fmla="*/ 0 f34 1"/>
                  <a:gd name="f49" fmla="*/ 0 f33 1"/>
                  <a:gd name="f50" fmla="*/ 91 f34 1"/>
                  <a:gd name="f51" fmla="*/ 31 f33 1"/>
                  <a:gd name="f52" fmla="*/ f35 1 f2"/>
                  <a:gd name="f53" fmla="*/ f38 1 91"/>
                  <a:gd name="f54" fmla="*/ f39 1 31"/>
                  <a:gd name="f55" fmla="*/ f40 1 31"/>
                  <a:gd name="f56" fmla="*/ f41 1 91"/>
                  <a:gd name="f57" fmla="*/ f42 1 31"/>
                  <a:gd name="f58" fmla="*/ f43 1 91"/>
                  <a:gd name="f59" fmla="*/ f44 1 31"/>
                  <a:gd name="f60" fmla="*/ f45 1 91"/>
                  <a:gd name="f61" fmla="*/ f46 1 31"/>
                  <a:gd name="f62" fmla="*/ f47 1 91"/>
                  <a:gd name="f63" fmla="*/ f48 1 91"/>
                  <a:gd name="f64" fmla="*/ f49 1 31"/>
                  <a:gd name="f65" fmla="*/ f50 1 91"/>
                  <a:gd name="f66" fmla="*/ f51 1 31"/>
                  <a:gd name="f67" fmla="+- f52 0 f1"/>
                  <a:gd name="f68" fmla="*/ f53 1 f36"/>
                  <a:gd name="f69" fmla="*/ f54 1 f37"/>
                  <a:gd name="f70" fmla="*/ f55 1 f37"/>
                  <a:gd name="f71" fmla="*/ f56 1 f36"/>
                  <a:gd name="f72" fmla="*/ f57 1 f37"/>
                  <a:gd name="f73" fmla="*/ f58 1 f36"/>
                  <a:gd name="f74" fmla="*/ f59 1 f37"/>
                  <a:gd name="f75" fmla="*/ f60 1 f36"/>
                  <a:gd name="f76" fmla="*/ f61 1 f37"/>
                  <a:gd name="f77" fmla="*/ f62 1 f36"/>
                  <a:gd name="f78" fmla="*/ f63 1 f36"/>
                  <a:gd name="f79" fmla="*/ f65 1 f36"/>
                  <a:gd name="f80" fmla="*/ f64 1 f37"/>
                  <a:gd name="f81" fmla="*/ f66 1 f37"/>
                  <a:gd name="f82" fmla="*/ f78 f31 1"/>
                  <a:gd name="f83" fmla="*/ f79 f31 1"/>
                  <a:gd name="f84" fmla="*/ f81 f32 1"/>
                  <a:gd name="f85" fmla="*/ f80 f32 1"/>
                  <a:gd name="f86" fmla="*/ f68 f31 1"/>
                  <a:gd name="f87" fmla="*/ f69 f32 1"/>
                  <a:gd name="f88" fmla="*/ f70 f32 1"/>
                  <a:gd name="f89" fmla="*/ f71 f31 1"/>
                  <a:gd name="f90" fmla="*/ f72 f32 1"/>
                  <a:gd name="f91" fmla="*/ f73 f31 1"/>
                  <a:gd name="f92" fmla="*/ f74 f32 1"/>
                  <a:gd name="f93" fmla="*/ f75 f31 1"/>
                  <a:gd name="f94" fmla="*/ f76 f32 1"/>
                  <a:gd name="f95" fmla="*/ f77 f31 1"/>
                </a:gdLst>
                <a:ahLst/>
                <a:cxnLst>
                  <a:cxn ang="3cd4">
                    <a:pos x="hc" y="t"/>
                  </a:cxn>
                  <a:cxn ang="0">
                    <a:pos x="r" y="vc"/>
                  </a:cxn>
                  <a:cxn ang="cd4">
                    <a:pos x="hc" y="b"/>
                  </a:cxn>
                  <a:cxn ang="cd2">
                    <a:pos x="l" y="vc"/>
                  </a:cxn>
                  <a:cxn ang="f67">
                    <a:pos x="f86" y="f87"/>
                  </a:cxn>
                  <a:cxn ang="f67">
                    <a:pos x="f86" y="f88"/>
                  </a:cxn>
                  <a:cxn ang="f67">
                    <a:pos x="f89" y="f90"/>
                  </a:cxn>
                  <a:cxn ang="f67">
                    <a:pos x="f91" y="f92"/>
                  </a:cxn>
                  <a:cxn ang="f67">
                    <a:pos x="f93" y="f94"/>
                  </a:cxn>
                  <a:cxn ang="f67">
                    <a:pos x="f95" y="f88"/>
                  </a:cxn>
                  <a:cxn ang="f67">
                    <a:pos x="f86" y="f87"/>
                  </a:cxn>
                </a:cxnLst>
                <a:rect l="f82" t="f85" r="f83" b="f84"/>
                <a:pathLst>
                  <a:path w="91" h="31">
                    <a:moveTo>
                      <a:pt x="f8" y="f9"/>
                    </a:moveTo>
                    <a:cubicBezTo>
                      <a:pt x="f6" y="f10"/>
                      <a:pt x="f8" y="f11"/>
                      <a:pt x="f8" y="f11"/>
                    </a:cubicBezTo>
                    <a:cubicBezTo>
                      <a:pt x="f12" y="f13"/>
                      <a:pt x="f14" y="f5"/>
                      <a:pt x="f15" y="f16"/>
                    </a:cubicBezTo>
                    <a:cubicBezTo>
                      <a:pt x="f17" y="f18"/>
                      <a:pt x="f5" y="f19"/>
                      <a:pt x="f20" y="f21"/>
                    </a:cubicBezTo>
                    <a:cubicBezTo>
                      <a:pt x="f20" y="f21"/>
                      <a:pt x="f20" y="f7"/>
                      <a:pt x="f22" y="f7"/>
                    </a:cubicBezTo>
                    <a:cubicBezTo>
                      <a:pt x="f16" y="f23"/>
                      <a:pt x="f24" y="f25"/>
                      <a:pt x="f26" y="f11"/>
                    </a:cubicBezTo>
                    <a:cubicBezTo>
                      <a:pt x="f27" y="f16"/>
                      <a:pt x="f28" y="f29"/>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2" name="Freeform 104"/>
              <p:cNvSpPr/>
              <p:nvPr/>
            </p:nvSpPr>
            <p:spPr>
              <a:xfrm rot="1159200">
                <a:off x="5471442" y="3524888"/>
                <a:ext cx="234360" cy="81000"/>
              </a:xfrm>
              <a:custGeom>
                <a:avLst/>
                <a:gdLst>
                  <a:gd name="f0" fmla="val 10800000"/>
                  <a:gd name="f1" fmla="val 5400000"/>
                  <a:gd name="f2" fmla="val 180"/>
                  <a:gd name="f3" fmla="val w"/>
                  <a:gd name="f4" fmla="val h"/>
                  <a:gd name="f5" fmla="val 0"/>
                  <a:gd name="f6" fmla="val 91"/>
                  <a:gd name="f7" fmla="val 31"/>
                  <a:gd name="f8" fmla="val 12"/>
                  <a:gd name="f9" fmla="val 90"/>
                  <a:gd name="f10" fmla="val 10"/>
                  <a:gd name="f11" fmla="val 9"/>
                  <a:gd name="f12" fmla="val 89"/>
                  <a:gd name="f13" fmla="val 3"/>
                  <a:gd name="f14" fmla="val 63"/>
                  <a:gd name="f15" fmla="val 39"/>
                  <a:gd name="f16" fmla="val 5"/>
                  <a:gd name="f17" fmla="val 16"/>
                  <a:gd name="f18" fmla="val 22"/>
                  <a:gd name="f19" fmla="val 1"/>
                  <a:gd name="f20" fmla="val 29"/>
                  <a:gd name="f21" fmla="val 2"/>
                  <a:gd name="f22" fmla="val 25"/>
                  <a:gd name="f23" fmla="val 20"/>
                  <a:gd name="f24" fmla="val 14"/>
                  <a:gd name="f25" fmla="val 40"/>
                  <a:gd name="f26" fmla="val 61"/>
                  <a:gd name="f27" fmla="val 84"/>
                  <a:gd name="f28" fmla="val 8"/>
                  <a:gd name="f29" fmla="+- 0 0 0"/>
                  <a:gd name="f30" fmla="*/ f3 1 91"/>
                  <a:gd name="f31" fmla="*/ f4 1 31"/>
                  <a:gd name="f32" fmla="+- f7 0 f5"/>
                  <a:gd name="f33" fmla="+- f6 0 f5"/>
                  <a:gd name="f34" fmla="*/ f29 f0 1"/>
                  <a:gd name="f35" fmla="*/ f33 1 91"/>
                  <a:gd name="f36" fmla="*/ f32 1 31"/>
                  <a:gd name="f37" fmla="*/ 1200 f33 1"/>
                  <a:gd name="f38" fmla="*/ 165 f32 1"/>
                  <a:gd name="f39" fmla="*/ 1188 f33 1"/>
                  <a:gd name="f40" fmla="*/ 119 f32 1"/>
                  <a:gd name="f41" fmla="*/ 513 f33 1"/>
                  <a:gd name="f42" fmla="*/ 69 f32 1"/>
                  <a:gd name="f43" fmla="*/ 12 f33 1"/>
                  <a:gd name="f44" fmla="*/ 394 f32 1"/>
                  <a:gd name="f45" fmla="*/ 28 f33 1"/>
                  <a:gd name="f46" fmla="*/ 423 f32 1"/>
                  <a:gd name="f47" fmla="*/ 529 f33 1"/>
                  <a:gd name="f48" fmla="*/ 136 f32 1"/>
                  <a:gd name="f49" fmla="*/ 0 f33 1"/>
                  <a:gd name="f50" fmla="*/ 0 f32 1"/>
                  <a:gd name="f51" fmla="*/ 91 f33 1"/>
                  <a:gd name="f52" fmla="*/ 31 f32 1"/>
                  <a:gd name="f53" fmla="*/ f34 1 f2"/>
                  <a:gd name="f54" fmla="*/ f37 1 91"/>
                  <a:gd name="f55" fmla="*/ f38 1 31"/>
                  <a:gd name="f56" fmla="*/ f39 1 91"/>
                  <a:gd name="f57" fmla="*/ f40 1 31"/>
                  <a:gd name="f58" fmla="*/ f41 1 91"/>
                  <a:gd name="f59" fmla="*/ f42 1 31"/>
                  <a:gd name="f60" fmla="*/ f43 1 91"/>
                  <a:gd name="f61" fmla="*/ f44 1 31"/>
                  <a:gd name="f62" fmla="*/ f45 1 91"/>
                  <a:gd name="f63" fmla="*/ f46 1 31"/>
                  <a:gd name="f64" fmla="*/ f47 1 91"/>
                  <a:gd name="f65" fmla="*/ f48 1 31"/>
                  <a:gd name="f66" fmla="*/ f49 1 91"/>
                  <a:gd name="f67" fmla="*/ f50 1 31"/>
                  <a:gd name="f68" fmla="*/ f51 1 91"/>
                  <a:gd name="f69" fmla="*/ f52 1 31"/>
                  <a:gd name="f70" fmla="+- f53 0 f1"/>
                  <a:gd name="f71" fmla="*/ f54 1 f35"/>
                  <a:gd name="f72" fmla="*/ f55 1 f36"/>
                  <a:gd name="f73" fmla="*/ f56 1 f35"/>
                  <a:gd name="f74" fmla="*/ f57 1 f36"/>
                  <a:gd name="f75" fmla="*/ f58 1 f35"/>
                  <a:gd name="f76" fmla="*/ f59 1 f36"/>
                  <a:gd name="f77" fmla="*/ f60 1 f35"/>
                  <a:gd name="f78" fmla="*/ f61 1 f36"/>
                  <a:gd name="f79" fmla="*/ f62 1 f35"/>
                  <a:gd name="f80" fmla="*/ f63 1 f36"/>
                  <a:gd name="f81" fmla="*/ f64 1 f35"/>
                  <a:gd name="f82" fmla="*/ f65 1 f36"/>
                  <a:gd name="f83" fmla="*/ f66 1 f35"/>
                  <a:gd name="f84" fmla="*/ f68 1 f35"/>
                  <a:gd name="f85" fmla="*/ f67 1 f36"/>
                  <a:gd name="f86" fmla="*/ f69 1 f36"/>
                  <a:gd name="f87" fmla="*/ f83 f30 1"/>
                  <a:gd name="f88" fmla="*/ f84 f30 1"/>
                  <a:gd name="f89" fmla="*/ f86 f31 1"/>
                  <a:gd name="f90" fmla="*/ f85 f31 1"/>
                  <a:gd name="f91" fmla="*/ f71 f30 1"/>
                  <a:gd name="f92" fmla="*/ f72 f31 1"/>
                  <a:gd name="f93" fmla="*/ f73 f30 1"/>
                  <a:gd name="f94" fmla="*/ f74 f31 1"/>
                  <a:gd name="f95" fmla="*/ f75 f30 1"/>
                  <a:gd name="f96" fmla="*/ f76 f31 1"/>
                  <a:gd name="f97" fmla="*/ f77 f30 1"/>
                  <a:gd name="f98" fmla="*/ f78 f31 1"/>
                  <a:gd name="f99" fmla="*/ f79 f30 1"/>
                  <a:gd name="f100" fmla="*/ f80 f31 1"/>
                  <a:gd name="f101" fmla="*/ f81 f30 1"/>
                  <a:gd name="f102" fmla="*/ f82 f31 1"/>
                </a:gdLst>
                <a:ahLst/>
                <a:cxnLst>
                  <a:cxn ang="3cd4">
                    <a:pos x="hc" y="t"/>
                  </a:cxn>
                  <a:cxn ang="0">
                    <a:pos x="r" y="vc"/>
                  </a:cxn>
                  <a:cxn ang="cd4">
                    <a:pos x="hc" y="b"/>
                  </a:cxn>
                  <a:cxn ang="cd2">
                    <a:pos x="l" y="vc"/>
                  </a:cxn>
                  <a:cxn ang="f70">
                    <a:pos x="f91" y="f92"/>
                  </a:cxn>
                  <a:cxn ang="f70">
                    <a:pos x="f93" y="f94"/>
                  </a:cxn>
                  <a:cxn ang="f70">
                    <a:pos x="f95" y="f96"/>
                  </a:cxn>
                  <a:cxn ang="f70">
                    <a:pos x="f97" y="f98"/>
                  </a:cxn>
                  <a:cxn ang="f70">
                    <a:pos x="f99" y="f100"/>
                  </a:cxn>
                  <a:cxn ang="f70">
                    <a:pos x="f101" y="f102"/>
                  </a:cxn>
                  <a:cxn ang="f70">
                    <a:pos x="f91" y="f92"/>
                  </a:cxn>
                </a:cxnLst>
                <a:rect l="f87" t="f90" r="f88" b="f89"/>
                <a:pathLst>
                  <a:path w="91" h="31">
                    <a:moveTo>
                      <a:pt x="f6" y="f8"/>
                    </a:moveTo>
                    <a:cubicBezTo>
                      <a:pt x="f6" y="f8"/>
                      <a:pt x="f9" y="f10"/>
                      <a:pt x="f9" y="f11"/>
                    </a:cubicBezTo>
                    <a:cubicBezTo>
                      <a:pt x="f12" y="f13"/>
                      <a:pt x="f14" y="f5"/>
                      <a:pt x="f15" y="f16"/>
                    </a:cubicBezTo>
                    <a:cubicBezTo>
                      <a:pt x="f17" y="f10"/>
                      <a:pt x="f5" y="f18"/>
                      <a:pt x="f19" y="f20"/>
                    </a:cubicBezTo>
                    <a:cubicBezTo>
                      <a:pt x="f19" y="f20"/>
                      <a:pt x="f19" y="f7"/>
                      <a:pt x="f21" y="f7"/>
                    </a:cubicBezTo>
                    <a:cubicBezTo>
                      <a:pt x="f16" y="f22"/>
                      <a:pt x="f23" y="f24"/>
                      <a:pt x="f25" y="f10"/>
                    </a:cubicBezTo>
                    <a:cubicBezTo>
                      <a:pt x="f26" y="f16"/>
                      <a:pt x="f27" y="f28"/>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3" name="Freeform 105"/>
              <p:cNvSpPr/>
              <p:nvPr/>
            </p:nvSpPr>
            <p:spPr>
              <a:xfrm rot="1159200">
                <a:off x="5463792" y="3575043"/>
                <a:ext cx="237600" cy="83160"/>
              </a:xfrm>
              <a:custGeom>
                <a:avLst/>
                <a:gdLst>
                  <a:gd name="f0" fmla="val 10800000"/>
                  <a:gd name="f1" fmla="val 5400000"/>
                  <a:gd name="f2" fmla="val 180"/>
                  <a:gd name="f3" fmla="val w"/>
                  <a:gd name="f4" fmla="val h"/>
                  <a:gd name="f5" fmla="val 0"/>
                  <a:gd name="f6" fmla="val 92"/>
                  <a:gd name="f7" fmla="val 32"/>
                  <a:gd name="f8" fmla="val 13"/>
                  <a:gd name="f9" fmla="val 12"/>
                  <a:gd name="f10" fmla="val 91"/>
                  <a:gd name="f11" fmla="val 10"/>
                  <a:gd name="f12" fmla="val 90"/>
                  <a:gd name="f13" fmla="val 3"/>
                  <a:gd name="f14" fmla="val 64"/>
                  <a:gd name="f15" fmla="val 40"/>
                  <a:gd name="f16" fmla="val 5"/>
                  <a:gd name="f17" fmla="val 16"/>
                  <a:gd name="f18" fmla="val 11"/>
                  <a:gd name="f19" fmla="val 23"/>
                  <a:gd name="f20" fmla="val 2"/>
                  <a:gd name="f21" fmla="val 29"/>
                  <a:gd name="f22" fmla="val 30"/>
                  <a:gd name="f23" fmla="val 31"/>
                  <a:gd name="f24" fmla="val 25"/>
                  <a:gd name="f25" fmla="val 20"/>
                  <a:gd name="f26" fmla="val 15"/>
                  <a:gd name="f27" fmla="val 41"/>
                  <a:gd name="f28" fmla="val 62"/>
                  <a:gd name="f29" fmla="val 85"/>
                  <a:gd name="f30" fmla="val 8"/>
                  <a:gd name="f31" fmla="+- 0 0 0"/>
                  <a:gd name="f32" fmla="*/ f3 1 92"/>
                  <a:gd name="f33" fmla="*/ f4 1 32"/>
                  <a:gd name="f34" fmla="+- f7 0 f5"/>
                  <a:gd name="f35" fmla="+- f6 0 f5"/>
                  <a:gd name="f36" fmla="*/ f31 f0 1"/>
                  <a:gd name="f37" fmla="*/ f35 1 92"/>
                  <a:gd name="f38" fmla="*/ f34 1 32"/>
                  <a:gd name="f39" fmla="*/ 1225 f35 1"/>
                  <a:gd name="f40" fmla="*/ 176 f34 1"/>
                  <a:gd name="f41" fmla="*/ 1213 f35 1"/>
                  <a:gd name="f42" fmla="*/ 135 f34 1"/>
                  <a:gd name="f43" fmla="*/ 533 f35 1"/>
                  <a:gd name="f44" fmla="*/ 66 f34 1"/>
                  <a:gd name="f45" fmla="*/ 28 f35 1"/>
                  <a:gd name="f46" fmla="*/ 389 f34 1"/>
                  <a:gd name="f47" fmla="*/ 427 f34 1"/>
                  <a:gd name="f48" fmla="*/ 545 f35 1"/>
                  <a:gd name="f49" fmla="*/ 0 f35 1"/>
                  <a:gd name="f50" fmla="*/ 0 f34 1"/>
                  <a:gd name="f51" fmla="*/ 92 f35 1"/>
                  <a:gd name="f52" fmla="*/ 32 f34 1"/>
                  <a:gd name="f53" fmla="*/ f36 1 f2"/>
                  <a:gd name="f54" fmla="*/ f39 1 92"/>
                  <a:gd name="f55" fmla="*/ f40 1 32"/>
                  <a:gd name="f56" fmla="*/ f41 1 92"/>
                  <a:gd name="f57" fmla="*/ f42 1 32"/>
                  <a:gd name="f58" fmla="*/ f43 1 92"/>
                  <a:gd name="f59" fmla="*/ f44 1 32"/>
                  <a:gd name="f60" fmla="*/ f45 1 92"/>
                  <a:gd name="f61" fmla="*/ f46 1 32"/>
                  <a:gd name="f62" fmla="*/ f47 1 32"/>
                  <a:gd name="f63" fmla="*/ f48 1 92"/>
                  <a:gd name="f64" fmla="*/ f49 1 92"/>
                  <a:gd name="f65" fmla="*/ f50 1 32"/>
                  <a:gd name="f66" fmla="*/ f51 1 92"/>
                  <a:gd name="f67" fmla="*/ f52 1 32"/>
                  <a:gd name="f68" fmla="+- f53 0 f1"/>
                  <a:gd name="f69" fmla="*/ f54 1 f37"/>
                  <a:gd name="f70" fmla="*/ f55 1 f38"/>
                  <a:gd name="f71" fmla="*/ f56 1 f37"/>
                  <a:gd name="f72" fmla="*/ f57 1 f38"/>
                  <a:gd name="f73" fmla="*/ f58 1 f37"/>
                  <a:gd name="f74" fmla="*/ f59 1 f38"/>
                  <a:gd name="f75" fmla="*/ f60 1 f37"/>
                  <a:gd name="f76" fmla="*/ f61 1 f38"/>
                  <a:gd name="f77" fmla="*/ f62 1 f38"/>
                  <a:gd name="f78" fmla="*/ f63 1 f37"/>
                  <a:gd name="f79" fmla="*/ f64 1 f37"/>
                  <a:gd name="f80" fmla="*/ f66 1 f37"/>
                  <a:gd name="f81" fmla="*/ f65 1 f38"/>
                  <a:gd name="f82" fmla="*/ f67 1 f38"/>
                  <a:gd name="f83" fmla="*/ f79 f32 1"/>
                  <a:gd name="f84" fmla="*/ f80 f32 1"/>
                  <a:gd name="f85" fmla="*/ f82 f33 1"/>
                  <a:gd name="f86" fmla="*/ f81 f33 1"/>
                  <a:gd name="f87" fmla="*/ f69 f32 1"/>
                  <a:gd name="f88" fmla="*/ f70 f33 1"/>
                  <a:gd name="f89" fmla="*/ f71 f32 1"/>
                  <a:gd name="f90" fmla="*/ f72 f33 1"/>
                  <a:gd name="f91" fmla="*/ f73 f32 1"/>
                  <a:gd name="f92" fmla="*/ f74 f33 1"/>
                  <a:gd name="f93" fmla="*/ f75 f32 1"/>
                  <a:gd name="f94" fmla="*/ f76 f33 1"/>
                  <a:gd name="f95" fmla="*/ f77 f33 1"/>
                  <a:gd name="f96" fmla="*/ f78 f32 1"/>
                </a:gdLst>
                <a:ahLst/>
                <a:cxnLst>
                  <a:cxn ang="3cd4">
                    <a:pos x="hc" y="t"/>
                  </a:cxn>
                  <a:cxn ang="0">
                    <a:pos x="r" y="vc"/>
                  </a:cxn>
                  <a:cxn ang="cd4">
                    <a:pos x="hc" y="b"/>
                  </a:cxn>
                  <a:cxn ang="cd2">
                    <a:pos x="l" y="vc"/>
                  </a:cxn>
                  <a:cxn ang="f68">
                    <a:pos x="f87" y="f88"/>
                  </a:cxn>
                  <a:cxn ang="f68">
                    <a:pos x="f89" y="f90"/>
                  </a:cxn>
                  <a:cxn ang="f68">
                    <a:pos x="f91" y="f92"/>
                  </a:cxn>
                  <a:cxn ang="f68">
                    <a:pos x="f93" y="f94"/>
                  </a:cxn>
                  <a:cxn ang="f68">
                    <a:pos x="f93" y="f95"/>
                  </a:cxn>
                  <a:cxn ang="f68">
                    <a:pos x="f96" y="f90"/>
                  </a:cxn>
                  <a:cxn ang="f68">
                    <a:pos x="f87" y="f88"/>
                  </a:cxn>
                </a:cxnLst>
                <a:rect l="f83" t="f86" r="f84" b="f85"/>
                <a:pathLst>
                  <a:path w="92" h="32">
                    <a:moveTo>
                      <a:pt x="f6" y="f8"/>
                    </a:moveTo>
                    <a:cubicBezTo>
                      <a:pt x="f6" y="f9"/>
                      <a:pt x="f10" y="f11"/>
                      <a:pt x="f10" y="f11"/>
                    </a:cubicBezTo>
                    <a:cubicBezTo>
                      <a:pt x="f12" y="f13"/>
                      <a:pt x="f14" y="f5"/>
                      <a:pt x="f15" y="f16"/>
                    </a:cubicBezTo>
                    <a:cubicBezTo>
                      <a:pt x="f17" y="f18"/>
                      <a:pt x="f5" y="f19"/>
                      <a:pt x="f20" y="f21"/>
                    </a:cubicBezTo>
                    <a:cubicBezTo>
                      <a:pt x="f20" y="f22"/>
                      <a:pt x="f20" y="f23"/>
                      <a:pt x="f20" y="f7"/>
                    </a:cubicBezTo>
                    <a:cubicBezTo>
                      <a:pt x="f16" y="f24"/>
                      <a:pt x="f25" y="f26"/>
                      <a:pt x="f27" y="f11"/>
                    </a:cubicBezTo>
                    <a:cubicBezTo>
                      <a:pt x="f28" y="f16"/>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4" name="Freeform 106"/>
              <p:cNvSpPr/>
              <p:nvPr/>
            </p:nvSpPr>
            <p:spPr>
              <a:xfrm rot="1159200">
                <a:off x="5446392" y="3734156"/>
                <a:ext cx="241920" cy="83160"/>
              </a:xfrm>
              <a:custGeom>
                <a:avLst/>
                <a:gdLst>
                  <a:gd name="f0" fmla="val 10800000"/>
                  <a:gd name="f1" fmla="val 5400000"/>
                  <a:gd name="f2" fmla="val 180"/>
                  <a:gd name="f3" fmla="val w"/>
                  <a:gd name="f4" fmla="val h"/>
                  <a:gd name="f5" fmla="val 0"/>
                  <a:gd name="f6" fmla="val 94"/>
                  <a:gd name="f7" fmla="val 32"/>
                  <a:gd name="f8" fmla="val 13"/>
                  <a:gd name="f9" fmla="val 12"/>
                  <a:gd name="f10" fmla="val 93"/>
                  <a:gd name="f11" fmla="val 11"/>
                  <a:gd name="f12" fmla="val 10"/>
                  <a:gd name="f13" fmla="val 92"/>
                  <a:gd name="f14" fmla="val 4"/>
                  <a:gd name="f15" fmla="val 65"/>
                  <a:gd name="f16" fmla="val 41"/>
                  <a:gd name="f17" fmla="val 6"/>
                  <a:gd name="f18" fmla="val 17"/>
                  <a:gd name="f19" fmla="val 23"/>
                  <a:gd name="f20" fmla="val 2"/>
                  <a:gd name="f21" fmla="val 30"/>
                  <a:gd name="f22" fmla="val 3"/>
                  <a:gd name="f23" fmla="val 26"/>
                  <a:gd name="f24" fmla="val 21"/>
                  <a:gd name="f25" fmla="val 15"/>
                  <a:gd name="f26" fmla="val 42"/>
                  <a:gd name="f27" fmla="val 63"/>
                  <a:gd name="f28" fmla="val 5"/>
                  <a:gd name="f29" fmla="val 87"/>
                  <a:gd name="f30" fmla="val 8"/>
                  <a:gd name="f31" fmla="+- 0 0 0"/>
                  <a:gd name="f32" fmla="*/ f3 1 94"/>
                  <a:gd name="f33" fmla="*/ f4 1 32"/>
                  <a:gd name="f34" fmla="+- f7 0 f5"/>
                  <a:gd name="f35" fmla="+- f6 0 f5"/>
                  <a:gd name="f36" fmla="*/ f31 f0 1"/>
                  <a:gd name="f37" fmla="*/ f35 1 94"/>
                  <a:gd name="f38" fmla="*/ f34 1 32"/>
                  <a:gd name="f39" fmla="*/ 1238 f35 1"/>
                  <a:gd name="f40" fmla="*/ 176 f34 1"/>
                  <a:gd name="f41" fmla="*/ 1228 f35 1"/>
                  <a:gd name="f42" fmla="*/ 135 f34 1"/>
                  <a:gd name="f43" fmla="*/ 541 f35 1"/>
                  <a:gd name="f44" fmla="*/ 78 f34 1"/>
                  <a:gd name="f45" fmla="*/ 28 f35 1"/>
                  <a:gd name="f46" fmla="*/ 401 f34 1"/>
                  <a:gd name="f47" fmla="*/ 40 f35 1"/>
                  <a:gd name="f48" fmla="*/ 427 f34 1"/>
                  <a:gd name="f49" fmla="*/ 553 f35 1"/>
                  <a:gd name="f50" fmla="*/ 0 f35 1"/>
                  <a:gd name="f51" fmla="*/ 0 f34 1"/>
                  <a:gd name="f52" fmla="*/ 94 f35 1"/>
                  <a:gd name="f53" fmla="*/ 32 f34 1"/>
                  <a:gd name="f54" fmla="*/ f36 1 f2"/>
                  <a:gd name="f55" fmla="*/ f39 1 94"/>
                  <a:gd name="f56" fmla="*/ f40 1 32"/>
                  <a:gd name="f57" fmla="*/ f41 1 94"/>
                  <a:gd name="f58" fmla="*/ f42 1 32"/>
                  <a:gd name="f59" fmla="*/ f43 1 94"/>
                  <a:gd name="f60" fmla="*/ f44 1 32"/>
                  <a:gd name="f61" fmla="*/ f45 1 94"/>
                  <a:gd name="f62" fmla="*/ f46 1 32"/>
                  <a:gd name="f63" fmla="*/ f47 1 94"/>
                  <a:gd name="f64" fmla="*/ f48 1 32"/>
                  <a:gd name="f65" fmla="*/ f49 1 94"/>
                  <a:gd name="f66" fmla="*/ f50 1 94"/>
                  <a:gd name="f67" fmla="*/ f51 1 32"/>
                  <a:gd name="f68" fmla="*/ f52 1 94"/>
                  <a:gd name="f69" fmla="*/ f53 1 32"/>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7"/>
                  <a:gd name="f83" fmla="*/ f68 1 f37"/>
                  <a:gd name="f84" fmla="*/ f67 1 f38"/>
                  <a:gd name="f85" fmla="*/ f69 1 f38"/>
                  <a:gd name="f86" fmla="*/ f82 f32 1"/>
                  <a:gd name="f87" fmla="*/ f83 f32 1"/>
                  <a:gd name="f88" fmla="*/ f85 f33 1"/>
                  <a:gd name="f89" fmla="*/ f84 f33 1"/>
                  <a:gd name="f90" fmla="*/ f71 f32 1"/>
                  <a:gd name="f91" fmla="*/ f72 f33 1"/>
                  <a:gd name="f92" fmla="*/ f73 f32 1"/>
                  <a:gd name="f93" fmla="*/ f74 f33 1"/>
                  <a:gd name="f94" fmla="*/ f75 f32 1"/>
                  <a:gd name="f95" fmla="*/ f76 f33 1"/>
                  <a:gd name="f96" fmla="*/ f77 f32 1"/>
                  <a:gd name="f97" fmla="*/ f78 f33 1"/>
                  <a:gd name="f98" fmla="*/ f79 f32 1"/>
                  <a:gd name="f99" fmla="*/ f80 f33 1"/>
                  <a:gd name="f100" fmla="*/ f81 f32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93"/>
                  </a:cxn>
                  <a:cxn ang="f70">
                    <a:pos x="f90" y="f91"/>
                  </a:cxn>
                </a:cxnLst>
                <a:rect l="f86" t="f89" r="f87" b="f88"/>
                <a:pathLst>
                  <a:path w="94" h="32">
                    <a:moveTo>
                      <a:pt x="f6" y="f8"/>
                    </a:moveTo>
                    <a:cubicBezTo>
                      <a:pt x="f6" y="f9"/>
                      <a:pt x="f10" y="f11"/>
                      <a:pt x="f10" y="f12"/>
                    </a:cubicBezTo>
                    <a:cubicBezTo>
                      <a:pt x="f13" y="f14"/>
                      <a:pt x="f15" y="f5"/>
                      <a:pt x="f16" y="f17"/>
                    </a:cubicBezTo>
                    <a:cubicBezTo>
                      <a:pt x="f18" y="f11"/>
                      <a:pt x="f5" y="f19"/>
                      <a:pt x="f20" y="f21"/>
                    </a:cubicBezTo>
                    <a:cubicBezTo>
                      <a:pt x="f20" y="f21"/>
                      <a:pt x="f20" y="f7"/>
                      <a:pt x="f22" y="f7"/>
                    </a:cubicBezTo>
                    <a:cubicBezTo>
                      <a:pt x="f17" y="f23"/>
                      <a:pt x="f24" y="f25"/>
                      <a:pt x="f26" y="f12"/>
                    </a:cubicBezTo>
                    <a:cubicBezTo>
                      <a:pt x="f27" y="f28"/>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5" name="Freeform 107"/>
              <p:cNvSpPr/>
              <p:nvPr/>
            </p:nvSpPr>
            <p:spPr>
              <a:xfrm rot="1159200">
                <a:off x="5441354" y="3787016"/>
                <a:ext cx="241920" cy="85320"/>
              </a:xfrm>
              <a:custGeom>
                <a:avLst/>
                <a:gdLst>
                  <a:gd name="f0" fmla="val 10800000"/>
                  <a:gd name="f1" fmla="val 5400000"/>
                  <a:gd name="f2" fmla="val 180"/>
                  <a:gd name="f3" fmla="val w"/>
                  <a:gd name="f4" fmla="val h"/>
                  <a:gd name="f5" fmla="val 0"/>
                  <a:gd name="f6" fmla="val 94"/>
                  <a:gd name="f7" fmla="val 33"/>
                  <a:gd name="f8" fmla="val 14"/>
                  <a:gd name="f9" fmla="val 13"/>
                  <a:gd name="f10" fmla="val 93"/>
                  <a:gd name="f11" fmla="val 11"/>
                  <a:gd name="f12" fmla="val 92"/>
                  <a:gd name="f13" fmla="val 4"/>
                  <a:gd name="f14" fmla="val 65"/>
                  <a:gd name="f15" fmla="val 41"/>
                  <a:gd name="f16" fmla="val 6"/>
                  <a:gd name="f17" fmla="val 17"/>
                  <a:gd name="f18" fmla="val 12"/>
                  <a:gd name="f19" fmla="val 24"/>
                  <a:gd name="f20" fmla="val 2"/>
                  <a:gd name="f21" fmla="val 30"/>
                  <a:gd name="f22" fmla="val 31"/>
                  <a:gd name="f23" fmla="val 32"/>
                  <a:gd name="f24" fmla="val 3"/>
                  <a:gd name="f25" fmla="val 5"/>
                  <a:gd name="f26" fmla="val 26"/>
                  <a:gd name="f27" fmla="val 21"/>
                  <a:gd name="f28" fmla="val 16"/>
                  <a:gd name="f29" fmla="val 42"/>
                  <a:gd name="f30" fmla="val 63"/>
                  <a:gd name="f31" fmla="val 87"/>
                  <a:gd name="f32" fmla="val 9"/>
                  <a:gd name="f33" fmla="+- 0 0 0"/>
                  <a:gd name="f34" fmla="*/ f3 1 94"/>
                  <a:gd name="f35" fmla="*/ f4 1 33"/>
                  <a:gd name="f36" fmla="+- f7 0 f5"/>
                  <a:gd name="f37" fmla="+- f6 0 f5"/>
                  <a:gd name="f38" fmla="*/ f33 f0 1"/>
                  <a:gd name="f39" fmla="*/ f37 1 94"/>
                  <a:gd name="f40" fmla="*/ f36 1 33"/>
                  <a:gd name="f41" fmla="*/ 1238 f37 1"/>
                  <a:gd name="f42" fmla="*/ 184 f36 1"/>
                  <a:gd name="f43" fmla="*/ 1228 f37 1"/>
                  <a:gd name="f44" fmla="*/ 144 f36 1"/>
                  <a:gd name="f45" fmla="*/ 541 f37 1"/>
                  <a:gd name="f46" fmla="*/ 78 f36 1"/>
                  <a:gd name="f47" fmla="*/ 28 f37 1"/>
                  <a:gd name="f48" fmla="*/ 397 f36 1"/>
                  <a:gd name="f49" fmla="*/ 40 f37 1"/>
                  <a:gd name="f50" fmla="*/ 435 f36 1"/>
                  <a:gd name="f51" fmla="*/ 553 f37 1"/>
                  <a:gd name="f52" fmla="*/ 0 f37 1"/>
                  <a:gd name="f53" fmla="*/ 0 f36 1"/>
                  <a:gd name="f54" fmla="*/ 94 f37 1"/>
                  <a:gd name="f55" fmla="*/ 33 f36 1"/>
                  <a:gd name="f56" fmla="*/ f38 1 f2"/>
                  <a:gd name="f57" fmla="*/ f41 1 94"/>
                  <a:gd name="f58" fmla="*/ f42 1 33"/>
                  <a:gd name="f59" fmla="*/ f43 1 94"/>
                  <a:gd name="f60" fmla="*/ f44 1 33"/>
                  <a:gd name="f61" fmla="*/ f45 1 94"/>
                  <a:gd name="f62" fmla="*/ f46 1 33"/>
                  <a:gd name="f63" fmla="*/ f47 1 94"/>
                  <a:gd name="f64" fmla="*/ f48 1 33"/>
                  <a:gd name="f65" fmla="*/ f49 1 94"/>
                  <a:gd name="f66" fmla="*/ f50 1 33"/>
                  <a:gd name="f67" fmla="*/ f51 1 94"/>
                  <a:gd name="f68" fmla="*/ f52 1 94"/>
                  <a:gd name="f69" fmla="*/ f53 1 33"/>
                  <a:gd name="f70" fmla="*/ f54 1 94"/>
                  <a:gd name="f71" fmla="*/ f55 1 33"/>
                  <a:gd name="f72" fmla="+- f56 0 f1"/>
                  <a:gd name="f73" fmla="*/ f57 1 f39"/>
                  <a:gd name="f74" fmla="*/ f58 1 f40"/>
                  <a:gd name="f75" fmla="*/ f59 1 f39"/>
                  <a:gd name="f76" fmla="*/ f60 1 f40"/>
                  <a:gd name="f77" fmla="*/ f61 1 f39"/>
                  <a:gd name="f78" fmla="*/ f62 1 f40"/>
                  <a:gd name="f79" fmla="*/ f63 1 f39"/>
                  <a:gd name="f80" fmla="*/ f64 1 f40"/>
                  <a:gd name="f81" fmla="*/ f65 1 f39"/>
                  <a:gd name="f82" fmla="*/ f66 1 f40"/>
                  <a:gd name="f83" fmla="*/ f67 1 f39"/>
                  <a:gd name="f84" fmla="*/ f68 1 f39"/>
                  <a:gd name="f85" fmla="*/ f70 1 f39"/>
                  <a:gd name="f86" fmla="*/ f69 1 f40"/>
                  <a:gd name="f87" fmla="*/ f71 1 f40"/>
                  <a:gd name="f88" fmla="*/ f84 f34 1"/>
                  <a:gd name="f89" fmla="*/ f85 f34 1"/>
                  <a:gd name="f90" fmla="*/ f87 f35 1"/>
                  <a:gd name="f91" fmla="*/ f86 f35 1"/>
                  <a:gd name="f92" fmla="*/ f73 f34 1"/>
                  <a:gd name="f93" fmla="*/ f74 f35 1"/>
                  <a:gd name="f94" fmla="*/ f75 f34 1"/>
                  <a:gd name="f95" fmla="*/ f76 f35 1"/>
                  <a:gd name="f96" fmla="*/ f77 f34 1"/>
                  <a:gd name="f97" fmla="*/ f78 f35 1"/>
                  <a:gd name="f98" fmla="*/ f79 f34 1"/>
                  <a:gd name="f99" fmla="*/ f80 f35 1"/>
                  <a:gd name="f100" fmla="*/ f81 f34 1"/>
                  <a:gd name="f101" fmla="*/ f82 f35 1"/>
                  <a:gd name="f102" fmla="*/ f83 f34 1"/>
                </a:gdLst>
                <a:ahLst/>
                <a:cxnLst>
                  <a:cxn ang="3cd4">
                    <a:pos x="hc" y="t"/>
                  </a:cxn>
                  <a:cxn ang="0">
                    <a:pos x="r" y="vc"/>
                  </a:cxn>
                  <a:cxn ang="cd4">
                    <a:pos x="hc" y="b"/>
                  </a:cxn>
                  <a:cxn ang="cd2">
                    <a:pos x="l" y="vc"/>
                  </a:cxn>
                  <a:cxn ang="f72">
                    <a:pos x="f92" y="f93"/>
                  </a:cxn>
                  <a:cxn ang="f72">
                    <a:pos x="f94" y="f95"/>
                  </a:cxn>
                  <a:cxn ang="f72">
                    <a:pos x="f96" y="f97"/>
                  </a:cxn>
                  <a:cxn ang="f72">
                    <a:pos x="f98" y="f99"/>
                  </a:cxn>
                  <a:cxn ang="f72">
                    <a:pos x="f100" y="f101"/>
                  </a:cxn>
                  <a:cxn ang="f72">
                    <a:pos x="f102" y="f95"/>
                  </a:cxn>
                  <a:cxn ang="f72">
                    <a:pos x="f92" y="f93"/>
                  </a:cxn>
                </a:cxnLst>
                <a:rect l="f88" t="f91" r="f89" b="f90"/>
                <a:pathLst>
                  <a:path w="94" h="33">
                    <a:moveTo>
                      <a:pt x="f6" y="f8"/>
                    </a:moveTo>
                    <a:cubicBezTo>
                      <a:pt x="f6" y="f9"/>
                      <a:pt x="f10" y="f11"/>
                      <a:pt x="f10" y="f11"/>
                    </a:cubicBezTo>
                    <a:cubicBezTo>
                      <a:pt x="f12" y="f13"/>
                      <a:pt x="f14" y="f5"/>
                      <a:pt x="f15" y="f16"/>
                    </a:cubicBezTo>
                    <a:cubicBezTo>
                      <a:pt x="f17" y="f18"/>
                      <a:pt x="f5" y="f19"/>
                      <a:pt x="f20" y="f21"/>
                    </a:cubicBezTo>
                    <a:cubicBezTo>
                      <a:pt x="f20" y="f22"/>
                      <a:pt x="f20" y="f23"/>
                      <a:pt x="f24" y="f7"/>
                    </a:cubicBezTo>
                    <a:cubicBezTo>
                      <a:pt x="f25" y="f26"/>
                      <a:pt x="f27" y="f28"/>
                      <a:pt x="f29" y="f11"/>
                    </a:cubicBezTo>
                    <a:cubicBezTo>
                      <a:pt x="f30" y="f16"/>
                      <a:pt x="f31" y="f32"/>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6" name="Freeform 108"/>
              <p:cNvSpPr/>
              <p:nvPr/>
            </p:nvSpPr>
            <p:spPr>
              <a:xfrm rot="1159200">
                <a:off x="5436314" y="3841016"/>
                <a:ext cx="241920" cy="85320"/>
              </a:xfrm>
              <a:custGeom>
                <a:avLst/>
                <a:gdLst>
                  <a:gd name="f0" fmla="val 10800000"/>
                  <a:gd name="f1" fmla="val 5400000"/>
                  <a:gd name="f2" fmla="val 180"/>
                  <a:gd name="f3" fmla="val w"/>
                  <a:gd name="f4" fmla="val h"/>
                  <a:gd name="f5" fmla="val 0"/>
                  <a:gd name="f6" fmla="val 94"/>
                  <a:gd name="f7" fmla="val 33"/>
                  <a:gd name="f8" fmla="val 93"/>
                  <a:gd name="f9" fmla="val 10"/>
                  <a:gd name="f10" fmla="val 92"/>
                  <a:gd name="f11" fmla="val 4"/>
                  <a:gd name="f12" fmla="val 65"/>
                  <a:gd name="f13" fmla="val 41"/>
                  <a:gd name="f14" fmla="val 6"/>
                  <a:gd name="f15" fmla="val 17"/>
                  <a:gd name="f16" fmla="val 11"/>
                  <a:gd name="f17" fmla="val 24"/>
                  <a:gd name="f18" fmla="val 2"/>
                  <a:gd name="f19" fmla="val 30"/>
                  <a:gd name="f20" fmla="val 31"/>
                  <a:gd name="f21" fmla="val 32"/>
                  <a:gd name="f22" fmla="val 5"/>
                  <a:gd name="f23" fmla="val 26"/>
                  <a:gd name="f24" fmla="val 21"/>
                  <a:gd name="f25" fmla="val 15"/>
                  <a:gd name="f26" fmla="val 42"/>
                  <a:gd name="f27" fmla="val 63"/>
                  <a:gd name="f28" fmla="val 87"/>
                  <a:gd name="f29" fmla="val 8"/>
                  <a:gd name="f30" fmla="val 13"/>
                  <a:gd name="f31" fmla="val 12"/>
                  <a:gd name="f32" fmla="+- 0 0 0"/>
                  <a:gd name="f33" fmla="*/ f3 1 94"/>
                  <a:gd name="f34" fmla="*/ f4 1 33"/>
                  <a:gd name="f35" fmla="+- f7 0 f5"/>
                  <a:gd name="f36" fmla="+- f6 0 f5"/>
                  <a:gd name="f37" fmla="*/ f32 f0 1"/>
                  <a:gd name="f38" fmla="*/ f36 1 94"/>
                  <a:gd name="f39" fmla="*/ f35 1 33"/>
                  <a:gd name="f40" fmla="*/ 1228 f36 1"/>
                  <a:gd name="f41" fmla="*/ 135 f35 1"/>
                  <a:gd name="f42" fmla="*/ 541 f36 1"/>
                  <a:gd name="f43" fmla="*/ 78 f35 1"/>
                  <a:gd name="f44" fmla="*/ 28 f36 1"/>
                  <a:gd name="f45" fmla="*/ 397 f35 1"/>
                  <a:gd name="f46" fmla="*/ 435 f35 1"/>
                  <a:gd name="f47" fmla="*/ 553 f36 1"/>
                  <a:gd name="f48" fmla="*/ 173 f35 1"/>
                  <a:gd name="f49" fmla="*/ 0 f36 1"/>
                  <a:gd name="f50" fmla="*/ 0 f35 1"/>
                  <a:gd name="f51" fmla="*/ 94 f36 1"/>
                  <a:gd name="f52" fmla="*/ 33 f35 1"/>
                  <a:gd name="f53" fmla="*/ f37 1 f2"/>
                  <a:gd name="f54" fmla="*/ f40 1 94"/>
                  <a:gd name="f55" fmla="*/ f41 1 33"/>
                  <a:gd name="f56" fmla="*/ f42 1 94"/>
                  <a:gd name="f57" fmla="*/ f43 1 33"/>
                  <a:gd name="f58" fmla="*/ f44 1 94"/>
                  <a:gd name="f59" fmla="*/ f45 1 33"/>
                  <a:gd name="f60" fmla="*/ f46 1 33"/>
                  <a:gd name="f61" fmla="*/ f47 1 94"/>
                  <a:gd name="f62" fmla="*/ f48 1 33"/>
                  <a:gd name="f63" fmla="*/ f49 1 94"/>
                  <a:gd name="f64" fmla="*/ f50 1 33"/>
                  <a:gd name="f65" fmla="*/ f51 1 94"/>
                  <a:gd name="f66" fmla="*/ f52 1 33"/>
                  <a:gd name="f67" fmla="+- f53 0 f1"/>
                  <a:gd name="f68" fmla="*/ f54 1 f38"/>
                  <a:gd name="f69" fmla="*/ f55 1 f39"/>
                  <a:gd name="f70" fmla="*/ f56 1 f38"/>
                  <a:gd name="f71" fmla="*/ f57 1 f39"/>
                  <a:gd name="f72" fmla="*/ f58 1 f38"/>
                  <a:gd name="f73" fmla="*/ f59 1 f39"/>
                  <a:gd name="f74" fmla="*/ f60 1 f39"/>
                  <a:gd name="f75" fmla="*/ f61 1 f38"/>
                  <a:gd name="f76" fmla="*/ f62 1 f39"/>
                  <a:gd name="f77" fmla="*/ f63 1 f38"/>
                  <a:gd name="f78" fmla="*/ f65 1 f38"/>
                  <a:gd name="f79" fmla="*/ f64 1 f39"/>
                  <a:gd name="f80" fmla="*/ f66 1 f39"/>
                  <a:gd name="f81" fmla="*/ f77 f33 1"/>
                  <a:gd name="f82" fmla="*/ f78 f33 1"/>
                  <a:gd name="f83" fmla="*/ f80 f34 1"/>
                  <a:gd name="f84" fmla="*/ f79 f34 1"/>
                  <a:gd name="f85" fmla="*/ f68 f33 1"/>
                  <a:gd name="f86" fmla="*/ f69 f34 1"/>
                  <a:gd name="f87" fmla="*/ f70 f33 1"/>
                  <a:gd name="f88" fmla="*/ f71 f34 1"/>
                  <a:gd name="f89" fmla="*/ f72 f33 1"/>
                  <a:gd name="f90" fmla="*/ f73 f34 1"/>
                  <a:gd name="f91" fmla="*/ f74 f34 1"/>
                  <a:gd name="f92" fmla="*/ f75 f33 1"/>
                  <a:gd name="f93" fmla="*/ f76 f34 1"/>
                </a:gdLst>
                <a:ahLst/>
                <a:cxnLst>
                  <a:cxn ang="3cd4">
                    <a:pos x="hc" y="t"/>
                  </a:cxn>
                  <a:cxn ang="0">
                    <a:pos x="r" y="vc"/>
                  </a:cxn>
                  <a:cxn ang="cd4">
                    <a:pos x="hc" y="b"/>
                  </a:cxn>
                  <a:cxn ang="cd2">
                    <a:pos x="l" y="vc"/>
                  </a:cxn>
                  <a:cxn ang="f67">
                    <a:pos x="f85" y="f86"/>
                  </a:cxn>
                  <a:cxn ang="f67">
                    <a:pos x="f87" y="f88"/>
                  </a:cxn>
                  <a:cxn ang="f67">
                    <a:pos x="f89" y="f90"/>
                  </a:cxn>
                  <a:cxn ang="f67">
                    <a:pos x="f89" y="f91"/>
                  </a:cxn>
                  <a:cxn ang="f67">
                    <a:pos x="f92" y="f86"/>
                  </a:cxn>
                  <a:cxn ang="f67">
                    <a:pos x="f85" y="f93"/>
                  </a:cxn>
                  <a:cxn ang="f67">
                    <a:pos x="f85" y="f86"/>
                  </a:cxn>
                </a:cxnLst>
                <a:rect l="f81" t="f84" r="f82" b="f83"/>
                <a:pathLst>
                  <a:path w="94" h="33">
                    <a:moveTo>
                      <a:pt x="f8" y="f9"/>
                    </a:moveTo>
                    <a:cubicBezTo>
                      <a:pt x="f10" y="f11"/>
                      <a:pt x="f12" y="f5"/>
                      <a:pt x="f13" y="f14"/>
                    </a:cubicBezTo>
                    <a:cubicBezTo>
                      <a:pt x="f15" y="f16"/>
                      <a:pt x="f5" y="f17"/>
                      <a:pt x="f18" y="f19"/>
                    </a:cubicBezTo>
                    <a:cubicBezTo>
                      <a:pt x="f18" y="f20"/>
                      <a:pt x="f18" y="f21"/>
                      <a:pt x="f18" y="f7"/>
                    </a:cubicBezTo>
                    <a:cubicBezTo>
                      <a:pt x="f22" y="f23"/>
                      <a:pt x="f24" y="f25"/>
                      <a:pt x="f26" y="f9"/>
                    </a:cubicBezTo>
                    <a:cubicBezTo>
                      <a:pt x="f27" y="f14"/>
                      <a:pt x="f28" y="f29"/>
                      <a:pt x="f8" y="f30"/>
                    </a:cubicBezTo>
                    <a:cubicBezTo>
                      <a:pt x="f6" y="f31"/>
                      <a:pt x="f8" y="f16"/>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grpSp>
        <p:nvGrpSpPr>
          <p:cNvPr id="57" name="Group 93"/>
          <p:cNvGrpSpPr/>
          <p:nvPr/>
        </p:nvGrpSpPr>
        <p:grpSpPr>
          <a:xfrm>
            <a:off x="4729882" y="2401678"/>
            <a:ext cx="438119" cy="1339864"/>
            <a:chOff x="4729882" y="2401678"/>
            <a:chExt cx="438119" cy="1339864"/>
          </a:xfrm>
        </p:grpSpPr>
        <p:sp>
          <p:nvSpPr>
            <p:cNvPr id="58" name="Freeform 94"/>
            <p:cNvSpPr/>
            <p:nvPr/>
          </p:nvSpPr>
          <p:spPr>
            <a:xfrm rot="765600">
              <a:off x="4729882" y="2401678"/>
              <a:ext cx="438119" cy="1139040"/>
            </a:xfrm>
            <a:custGeom>
              <a:avLst/>
              <a:gdLst>
                <a:gd name="f0" fmla="val 10800000"/>
                <a:gd name="f1" fmla="val 5400000"/>
                <a:gd name="f2" fmla="val 180"/>
                <a:gd name="f3" fmla="val w"/>
                <a:gd name="f4" fmla="val h"/>
                <a:gd name="f5" fmla="val 0"/>
                <a:gd name="f6" fmla="val 385"/>
                <a:gd name="f7" fmla="val 997"/>
                <a:gd name="f8" fmla="val 379"/>
                <a:gd name="f9" fmla="val 911"/>
                <a:gd name="f10" fmla="val 337"/>
                <a:gd name="f11" fmla="val 749"/>
                <a:gd name="f12" fmla="val 333"/>
                <a:gd name="f13" fmla="val 736"/>
                <a:gd name="f14" fmla="val 328"/>
                <a:gd name="f15" fmla="val 727"/>
                <a:gd name="f16" fmla="val 215"/>
                <a:gd name="f17" fmla="val 358"/>
                <a:gd name="f18" fmla="val 357"/>
                <a:gd name="f19" fmla="val 264"/>
                <a:gd name="f20" fmla="val 193"/>
                <a:gd name="f21" fmla="val 276"/>
                <a:gd name="f22" fmla="val 170"/>
                <a:gd name="f23" fmla="val 277"/>
                <a:gd name="f24" fmla="val 116"/>
                <a:gd name="f25" fmla="val 253"/>
                <a:gd name="f26" fmla="val 42"/>
                <a:gd name="f27" fmla="val 187"/>
                <a:gd name="f28" fmla="val 11"/>
                <a:gd name="f29" fmla="val 156"/>
                <a:gd name="f30" fmla="val 46"/>
                <a:gd name="f31" fmla="val 145"/>
                <a:gd name="f32" fmla="val 59"/>
                <a:gd name="f33" fmla="val 144"/>
                <a:gd name="f34" fmla="val 41"/>
                <a:gd name="f35" fmla="val 138"/>
                <a:gd name="f36" fmla="val 33"/>
                <a:gd name="f37" fmla="val 134"/>
                <a:gd name="f38" fmla="val 34"/>
                <a:gd name="f39" fmla="val 127"/>
                <a:gd name="f40" fmla="val 124"/>
                <a:gd name="f41" fmla="val 74"/>
                <a:gd name="f42" fmla="val 93"/>
                <a:gd name="f43" fmla="val 82"/>
                <a:gd name="f44" fmla="val 12"/>
                <a:gd name="f45" fmla="val 75"/>
                <a:gd name="f46" fmla="val 57"/>
                <a:gd name="f47" fmla="val 50"/>
                <a:gd name="f48" fmla="val 49"/>
                <a:gd name="f49" fmla="val 24"/>
                <a:gd name="f50" fmla="val 52"/>
                <a:gd name="f51" fmla="val 111"/>
                <a:gd name="f52" fmla="val 157"/>
                <a:gd name="f53" fmla="val 184"/>
                <a:gd name="f54" fmla="val 204"/>
                <a:gd name="f55" fmla="val 243"/>
                <a:gd name="f56" fmla="val 125"/>
                <a:gd name="f57" fmla="val 173"/>
                <a:gd name="f58" fmla="val 371"/>
                <a:gd name="f59" fmla="val 469"/>
                <a:gd name="f60" fmla="val 249"/>
                <a:gd name="f61" fmla="val 752"/>
                <a:gd name="f62" fmla="val 751"/>
                <a:gd name="f63" fmla="val 753"/>
                <a:gd name="f64" fmla="val 250"/>
                <a:gd name="f65" fmla="val 762"/>
                <a:gd name="f66" fmla="val 770"/>
                <a:gd name="f67" fmla="val 290"/>
                <a:gd name="f68" fmla="val 939"/>
                <a:gd name="f69" fmla="val 299"/>
                <a:gd name="f70" fmla="val 971"/>
                <a:gd name="f71" fmla="val 310"/>
                <a:gd name="f72" fmla="val 984"/>
                <a:gd name="f73" fmla="val 351"/>
                <a:gd name="f74" fmla="val 940"/>
                <a:gd name="f75" fmla="+- 0 0 0"/>
                <a:gd name="f76" fmla="*/ f3 1 385"/>
                <a:gd name="f77" fmla="*/ f4 1 997"/>
                <a:gd name="f78" fmla="+- f7 0 f5"/>
                <a:gd name="f79" fmla="+- f6 0 f5"/>
                <a:gd name="f80" fmla="*/ f75 f0 1"/>
                <a:gd name="f81" fmla="*/ f79 1 385"/>
                <a:gd name="f82" fmla="*/ f78 1 997"/>
                <a:gd name="f83" fmla="*/ 488 f79 1"/>
                <a:gd name="f84" fmla="*/ 1184 f78 1"/>
                <a:gd name="f85" fmla="*/ 434 f79 1"/>
                <a:gd name="f86" fmla="*/ 973 f78 1"/>
                <a:gd name="f87" fmla="*/ 423 f79 1"/>
                <a:gd name="f88" fmla="*/ 944 f78 1"/>
                <a:gd name="f89" fmla="*/ 278 f79 1"/>
                <a:gd name="f90" fmla="*/ 466 f78 1"/>
                <a:gd name="f91" fmla="*/ 465 f78 1"/>
                <a:gd name="f92" fmla="*/ 340 f79 1"/>
                <a:gd name="f93" fmla="*/ 251 f78 1"/>
                <a:gd name="f94" fmla="*/ 357 f79 1"/>
                <a:gd name="f95" fmla="*/ 152 f78 1"/>
                <a:gd name="f96" fmla="*/ 242 f79 1"/>
                <a:gd name="f97" fmla="*/ 14 f78 1"/>
                <a:gd name="f98" fmla="*/ 187 f79 1"/>
                <a:gd name="f99" fmla="*/ 76 f78 1"/>
                <a:gd name="f100" fmla="*/ 177 f79 1"/>
                <a:gd name="f101" fmla="*/ 43 f78 1"/>
                <a:gd name="f102" fmla="*/ 160 f79 1"/>
                <a:gd name="f103" fmla="*/ 96 f78 1"/>
                <a:gd name="f104" fmla="*/ 106 f79 1"/>
                <a:gd name="f105" fmla="*/ 15 f78 1"/>
                <a:gd name="f106" fmla="*/ 97 f79 1"/>
                <a:gd name="f107" fmla="*/ 74 f78 1"/>
                <a:gd name="f108" fmla="*/ 54 f79 1"/>
                <a:gd name="f109" fmla="*/ 65 f78 1"/>
                <a:gd name="f110" fmla="*/ 14 f79 1"/>
                <a:gd name="f111" fmla="*/ 144 f78 1"/>
                <a:gd name="f112" fmla="*/ 265 f78 1"/>
                <a:gd name="f113" fmla="*/ 223 f79 1"/>
                <a:gd name="f114" fmla="*/ 482 f78 1"/>
                <a:gd name="f115" fmla="*/ 321 f79 1"/>
                <a:gd name="f116" fmla="*/ 977 f78 1"/>
                <a:gd name="f117" fmla="*/ 322 f79 1"/>
                <a:gd name="f118" fmla="*/ 1001 f78 1"/>
                <a:gd name="f119" fmla="*/ 374 f79 1"/>
                <a:gd name="f120" fmla="*/ 1221 f78 1"/>
                <a:gd name="f121" fmla="*/ 399 f79 1"/>
                <a:gd name="f122" fmla="*/ 1279 f78 1"/>
                <a:gd name="f123" fmla="*/ 1263 f78 1"/>
                <a:gd name="f124" fmla="*/ 0 f79 1"/>
                <a:gd name="f125" fmla="*/ 0 f78 1"/>
                <a:gd name="f126" fmla="*/ 385 f79 1"/>
                <a:gd name="f127" fmla="*/ 997 f78 1"/>
                <a:gd name="f128" fmla="*/ f80 1 f2"/>
                <a:gd name="f129" fmla="*/ f83 1 385"/>
                <a:gd name="f130" fmla="*/ f84 1 997"/>
                <a:gd name="f131" fmla="*/ f85 1 385"/>
                <a:gd name="f132" fmla="*/ f86 1 997"/>
                <a:gd name="f133" fmla="*/ f87 1 385"/>
                <a:gd name="f134" fmla="*/ f88 1 997"/>
                <a:gd name="f135" fmla="*/ f89 1 385"/>
                <a:gd name="f136" fmla="*/ f90 1 997"/>
                <a:gd name="f137" fmla="*/ f91 1 997"/>
                <a:gd name="f138" fmla="*/ f92 1 385"/>
                <a:gd name="f139" fmla="*/ f93 1 997"/>
                <a:gd name="f140" fmla="*/ f94 1 385"/>
                <a:gd name="f141" fmla="*/ f95 1 997"/>
                <a:gd name="f142" fmla="*/ f96 1 385"/>
                <a:gd name="f143" fmla="*/ f97 1 997"/>
                <a:gd name="f144" fmla="*/ f98 1 385"/>
                <a:gd name="f145" fmla="*/ f99 1 997"/>
                <a:gd name="f146" fmla="*/ f100 1 385"/>
                <a:gd name="f147" fmla="*/ f101 1 997"/>
                <a:gd name="f148" fmla="*/ f102 1 385"/>
                <a:gd name="f149" fmla="*/ f103 1 997"/>
                <a:gd name="f150" fmla="*/ f104 1 385"/>
                <a:gd name="f151" fmla="*/ f105 1 997"/>
                <a:gd name="f152" fmla="*/ f106 1 385"/>
                <a:gd name="f153" fmla="*/ f107 1 997"/>
                <a:gd name="f154" fmla="*/ f108 1 385"/>
                <a:gd name="f155" fmla="*/ f109 1 997"/>
                <a:gd name="f156" fmla="*/ f110 1 385"/>
                <a:gd name="f157" fmla="*/ f111 1 997"/>
                <a:gd name="f158" fmla="*/ f112 1 997"/>
                <a:gd name="f159" fmla="*/ f113 1 385"/>
                <a:gd name="f160" fmla="*/ f114 1 997"/>
                <a:gd name="f161" fmla="*/ f115 1 385"/>
                <a:gd name="f162" fmla="*/ f116 1 997"/>
                <a:gd name="f163" fmla="*/ f117 1 385"/>
                <a:gd name="f164" fmla="*/ f118 1 997"/>
                <a:gd name="f165" fmla="*/ f119 1 385"/>
                <a:gd name="f166" fmla="*/ f120 1 997"/>
                <a:gd name="f167" fmla="*/ f121 1 385"/>
                <a:gd name="f168" fmla="*/ f122 1 997"/>
                <a:gd name="f169" fmla="*/ f123 1 997"/>
                <a:gd name="f170" fmla="*/ f124 1 385"/>
                <a:gd name="f171" fmla="*/ f125 1 997"/>
                <a:gd name="f172" fmla="*/ f126 1 385"/>
                <a:gd name="f173" fmla="*/ f127 1 997"/>
                <a:gd name="f174" fmla="+- f128 0 f1"/>
                <a:gd name="f175" fmla="*/ f129 1 f81"/>
                <a:gd name="f176" fmla="*/ f130 1 f82"/>
                <a:gd name="f177" fmla="*/ f131 1 f81"/>
                <a:gd name="f178" fmla="*/ f132 1 f82"/>
                <a:gd name="f179" fmla="*/ f133 1 f81"/>
                <a:gd name="f180" fmla="*/ f134 1 f82"/>
                <a:gd name="f181" fmla="*/ f135 1 f81"/>
                <a:gd name="f182" fmla="*/ f136 1 f82"/>
                <a:gd name="f183" fmla="*/ f137 1 f82"/>
                <a:gd name="f184" fmla="*/ f138 1 f81"/>
                <a:gd name="f185" fmla="*/ f139 1 f82"/>
                <a:gd name="f186" fmla="*/ f140 1 f81"/>
                <a:gd name="f187" fmla="*/ f141 1 f82"/>
                <a:gd name="f188" fmla="*/ f142 1 f81"/>
                <a:gd name="f189" fmla="*/ f143 1 f82"/>
                <a:gd name="f190" fmla="*/ f144 1 f81"/>
                <a:gd name="f191" fmla="*/ f145 1 f82"/>
                <a:gd name="f192" fmla="*/ f146 1 f81"/>
                <a:gd name="f193" fmla="*/ f147 1 f82"/>
                <a:gd name="f194" fmla="*/ f148 1 f81"/>
                <a:gd name="f195" fmla="*/ f149 1 f82"/>
                <a:gd name="f196" fmla="*/ f150 1 f81"/>
                <a:gd name="f197" fmla="*/ f151 1 f82"/>
                <a:gd name="f198" fmla="*/ f152 1 f81"/>
                <a:gd name="f199" fmla="*/ f153 1 f82"/>
                <a:gd name="f200" fmla="*/ f154 1 f81"/>
                <a:gd name="f201" fmla="*/ f155 1 f82"/>
                <a:gd name="f202" fmla="*/ f156 1 f81"/>
                <a:gd name="f203" fmla="*/ f157 1 f82"/>
                <a:gd name="f204" fmla="*/ f158 1 f82"/>
                <a:gd name="f205" fmla="*/ f159 1 f81"/>
                <a:gd name="f206" fmla="*/ f160 1 f82"/>
                <a:gd name="f207" fmla="*/ f161 1 f81"/>
                <a:gd name="f208" fmla="*/ f162 1 f82"/>
                <a:gd name="f209" fmla="*/ f163 1 f81"/>
                <a:gd name="f210" fmla="*/ f164 1 f82"/>
                <a:gd name="f211" fmla="*/ f165 1 f81"/>
                <a:gd name="f212" fmla="*/ f166 1 f82"/>
                <a:gd name="f213" fmla="*/ f167 1 f81"/>
                <a:gd name="f214" fmla="*/ f168 1 f82"/>
                <a:gd name="f215" fmla="*/ f169 1 f82"/>
                <a:gd name="f216" fmla="*/ f170 1 f81"/>
                <a:gd name="f217" fmla="*/ f172 1 f81"/>
                <a:gd name="f218" fmla="*/ f171 1 f82"/>
                <a:gd name="f219" fmla="*/ f173 1 f82"/>
                <a:gd name="f220" fmla="*/ f216 f76 1"/>
                <a:gd name="f221" fmla="*/ f217 f76 1"/>
                <a:gd name="f222" fmla="*/ f219 f77 1"/>
                <a:gd name="f223" fmla="*/ f218 f77 1"/>
                <a:gd name="f224" fmla="*/ f175 f76 1"/>
                <a:gd name="f225" fmla="*/ f176 f77 1"/>
                <a:gd name="f226" fmla="*/ f177 f76 1"/>
                <a:gd name="f227" fmla="*/ f178 f77 1"/>
                <a:gd name="f228" fmla="*/ f179 f76 1"/>
                <a:gd name="f229" fmla="*/ f180 f77 1"/>
                <a:gd name="f230" fmla="*/ f181 f76 1"/>
                <a:gd name="f231" fmla="*/ f182 f77 1"/>
                <a:gd name="f232" fmla="*/ f183 f77 1"/>
                <a:gd name="f233" fmla="*/ f184 f76 1"/>
                <a:gd name="f234" fmla="*/ f185 f77 1"/>
                <a:gd name="f235" fmla="*/ f186 f76 1"/>
                <a:gd name="f236" fmla="*/ f187 f77 1"/>
                <a:gd name="f237" fmla="*/ f188 f76 1"/>
                <a:gd name="f238" fmla="*/ f189 f77 1"/>
                <a:gd name="f239" fmla="*/ f190 f76 1"/>
                <a:gd name="f240" fmla="*/ f191 f77 1"/>
                <a:gd name="f241" fmla="*/ f192 f76 1"/>
                <a:gd name="f242" fmla="*/ f193 f77 1"/>
                <a:gd name="f243" fmla="*/ f194 f76 1"/>
                <a:gd name="f244" fmla="*/ f195 f77 1"/>
                <a:gd name="f245" fmla="*/ f196 f76 1"/>
                <a:gd name="f246" fmla="*/ f197 f77 1"/>
                <a:gd name="f247" fmla="*/ f198 f76 1"/>
                <a:gd name="f248" fmla="*/ f199 f77 1"/>
                <a:gd name="f249" fmla="*/ f200 f76 1"/>
                <a:gd name="f250" fmla="*/ f201 f77 1"/>
                <a:gd name="f251" fmla="*/ f202 f76 1"/>
                <a:gd name="f252" fmla="*/ f203 f77 1"/>
                <a:gd name="f253" fmla="*/ f204 f77 1"/>
                <a:gd name="f254" fmla="*/ f205 f76 1"/>
                <a:gd name="f255" fmla="*/ f206 f77 1"/>
                <a:gd name="f256" fmla="*/ f207 f76 1"/>
                <a:gd name="f257" fmla="*/ f208 f77 1"/>
                <a:gd name="f258" fmla="*/ f209 f76 1"/>
                <a:gd name="f259" fmla="*/ f210 f77 1"/>
                <a:gd name="f260" fmla="*/ f211 f76 1"/>
                <a:gd name="f261" fmla="*/ f212 f77 1"/>
                <a:gd name="f262" fmla="*/ f213 f76 1"/>
                <a:gd name="f263" fmla="*/ f214 f77 1"/>
                <a:gd name="f264" fmla="*/ f215 f77 1"/>
              </a:gdLst>
              <a:ahLst/>
              <a:cxnLst>
                <a:cxn ang="3cd4">
                  <a:pos x="hc" y="t"/>
                </a:cxn>
                <a:cxn ang="0">
                  <a:pos x="r" y="vc"/>
                </a:cxn>
                <a:cxn ang="cd4">
                  <a:pos x="hc" y="b"/>
                </a:cxn>
                <a:cxn ang="cd2">
                  <a:pos x="l" y="vc"/>
                </a:cxn>
                <a:cxn ang="f174">
                  <a:pos x="f224" y="f225"/>
                </a:cxn>
                <a:cxn ang="f174">
                  <a:pos x="f226" y="f227"/>
                </a:cxn>
                <a:cxn ang="f174">
                  <a:pos x="f228" y="f229"/>
                </a:cxn>
                <a:cxn ang="f174">
                  <a:pos x="f230" y="f231"/>
                </a:cxn>
                <a:cxn ang="f174">
                  <a:pos x="f230" y="f232"/>
                </a:cxn>
                <a:cxn ang="f174">
                  <a:pos x="f233" y="f234"/>
                </a:cxn>
                <a:cxn ang="f174">
                  <a:pos x="f235" y="f236"/>
                </a:cxn>
                <a:cxn ang="f174">
                  <a:pos x="f237" y="f238"/>
                </a:cxn>
                <a:cxn ang="f174">
                  <a:pos x="f239" y="f240"/>
                </a:cxn>
                <a:cxn ang="f174">
                  <a:pos x="f241" y="f242"/>
                </a:cxn>
                <a:cxn ang="f174">
                  <a:pos x="f243" y="f244"/>
                </a:cxn>
                <a:cxn ang="f174">
                  <a:pos x="f245" y="f246"/>
                </a:cxn>
                <a:cxn ang="f174">
                  <a:pos x="f247" y="f248"/>
                </a:cxn>
                <a:cxn ang="f174">
                  <a:pos x="f249" y="f250"/>
                </a:cxn>
                <a:cxn ang="f174">
                  <a:pos x="f251" y="f252"/>
                </a:cxn>
                <a:cxn ang="f174">
                  <a:pos x="f251" y="f253"/>
                </a:cxn>
                <a:cxn ang="f174">
                  <a:pos x="f254" y="f255"/>
                </a:cxn>
                <a:cxn ang="f174">
                  <a:pos x="f256" y="f257"/>
                </a:cxn>
                <a:cxn ang="f174">
                  <a:pos x="f258" y="f259"/>
                </a:cxn>
                <a:cxn ang="f174">
                  <a:pos x="f260" y="f261"/>
                </a:cxn>
                <a:cxn ang="f174">
                  <a:pos x="f262" y="f263"/>
                </a:cxn>
                <a:cxn ang="f174">
                  <a:pos x="f224" y="f264"/>
                </a:cxn>
                <a:cxn ang="f174">
                  <a:pos x="f224" y="f225"/>
                </a:cxn>
              </a:cxnLst>
              <a:rect l="f220" t="f223" r="f221" b="f222"/>
              <a:pathLst>
                <a:path w="385" h="997">
                  <a:moveTo>
                    <a:pt x="f8" y="f9"/>
                  </a:moveTo>
                  <a:cubicBezTo>
                    <a:pt x="f10" y="f11"/>
                    <a:pt x="f10" y="f11"/>
                    <a:pt x="f10" y="f11"/>
                  </a:cubicBezTo>
                  <a:cubicBezTo>
                    <a:pt x="f10" y="f11"/>
                    <a:pt x="f12" y="f13"/>
                    <a:pt x="f14" y="f15"/>
                  </a:cubicBezTo>
                  <a:cubicBezTo>
                    <a:pt x="f16" y="f17"/>
                    <a:pt x="f16" y="f17"/>
                    <a:pt x="f16" y="f17"/>
                  </a:cubicBezTo>
                  <a:cubicBezTo>
                    <a:pt x="f16" y="f18"/>
                    <a:pt x="f16" y="f18"/>
                    <a:pt x="f16" y="f18"/>
                  </a:cubicBezTo>
                  <a:cubicBezTo>
                    <a:pt x="f19" y="f20"/>
                    <a:pt x="f19" y="f20"/>
                    <a:pt x="f19" y="f20"/>
                  </a:cubicBezTo>
                  <a:cubicBezTo>
                    <a:pt x="f21" y="f22"/>
                    <a:pt x="f23" y="f24"/>
                    <a:pt x="f23" y="f24"/>
                  </a:cubicBezTo>
                  <a:cubicBezTo>
                    <a:pt x="f25" y="f26"/>
                    <a:pt x="f27" y="f28"/>
                    <a:pt x="f27" y="f28"/>
                  </a:cubicBezTo>
                  <a:cubicBezTo>
                    <a:pt x="f27" y="f28"/>
                    <a:pt x="f29" y="f30"/>
                    <a:pt x="f31" y="f32"/>
                  </a:cubicBezTo>
                  <a:cubicBezTo>
                    <a:pt x="f33" y="f34"/>
                    <a:pt x="f35" y="f36"/>
                    <a:pt x="f35" y="f36"/>
                  </a:cubicBezTo>
                  <a:cubicBezTo>
                    <a:pt x="f37" y="f38"/>
                    <a:pt x="f39" y="f32"/>
                    <a:pt x="f40" y="f41"/>
                  </a:cubicBezTo>
                  <a:cubicBezTo>
                    <a:pt x="f42" y="f5"/>
                    <a:pt x="f43" y="f44"/>
                    <a:pt x="f43" y="f44"/>
                  </a:cubicBezTo>
                  <a:cubicBezTo>
                    <a:pt x="f45" y="f46"/>
                    <a:pt x="f45" y="f46"/>
                    <a:pt x="f45" y="f46"/>
                  </a:cubicBezTo>
                  <a:cubicBezTo>
                    <a:pt x="f45" y="f46"/>
                    <a:pt x="f47" y="f48"/>
                    <a:pt x="f26" y="f47"/>
                  </a:cubicBezTo>
                  <a:cubicBezTo>
                    <a:pt x="f49" y="f50"/>
                    <a:pt x="f28" y="f51"/>
                    <a:pt x="f28" y="f51"/>
                  </a:cubicBezTo>
                  <a:cubicBezTo>
                    <a:pt x="f5" y="f52"/>
                    <a:pt x="f5" y="f53"/>
                    <a:pt x="f28" y="f54"/>
                  </a:cubicBezTo>
                  <a:cubicBezTo>
                    <a:pt x="f38" y="f55"/>
                    <a:pt x="f56" y="f14"/>
                    <a:pt x="f57" y="f58"/>
                  </a:cubicBezTo>
                  <a:cubicBezTo>
                    <a:pt x="f20" y="f59"/>
                    <a:pt x="f60" y="f61"/>
                    <a:pt x="f60" y="f62"/>
                  </a:cubicBezTo>
                  <a:cubicBezTo>
                    <a:pt x="f60" y="f63"/>
                    <a:pt x="f64" y="f65"/>
                    <a:pt x="f64" y="f66"/>
                  </a:cubicBezTo>
                  <a:cubicBezTo>
                    <a:pt x="f67" y="f68"/>
                    <a:pt x="f67" y="f68"/>
                    <a:pt x="f67" y="f68"/>
                  </a:cubicBezTo>
                  <a:cubicBezTo>
                    <a:pt x="f67" y="f68"/>
                    <a:pt x="f69" y="f70"/>
                    <a:pt x="f71" y="f72"/>
                  </a:cubicBezTo>
                  <a:cubicBezTo>
                    <a:pt x="f71" y="f72"/>
                    <a:pt x="f73" y="f7"/>
                    <a:pt x="f8" y="f70"/>
                  </a:cubicBezTo>
                  <a:cubicBezTo>
                    <a:pt x="f8" y="f70"/>
                    <a:pt x="f6" y="f74"/>
                    <a:pt x="f8" y="f9"/>
                  </a:cubicBezTo>
                  <a:close/>
                </a:path>
              </a:pathLst>
            </a:custGeom>
            <a:gradFill>
              <a:gsLst>
                <a:gs pos="0">
                  <a:srgbClr val="233409"/>
                </a:gs>
                <a:gs pos="100000">
                  <a:srgbClr val="4C7013"/>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59" name="Freeform 95"/>
            <p:cNvSpPr/>
            <p:nvPr/>
          </p:nvSpPr>
          <p:spPr>
            <a:xfrm rot="765600">
              <a:off x="4944745" y="2423984"/>
              <a:ext cx="177840" cy="444960"/>
            </a:xfrm>
            <a:custGeom>
              <a:avLst/>
              <a:gdLst>
                <a:gd name="f0" fmla="val 10800000"/>
                <a:gd name="f1" fmla="val 5400000"/>
                <a:gd name="f2" fmla="val 180"/>
                <a:gd name="f3" fmla="val w"/>
                <a:gd name="f4" fmla="val h"/>
                <a:gd name="f5" fmla="val 0"/>
                <a:gd name="f6" fmla="val 156"/>
                <a:gd name="f7" fmla="val 389"/>
                <a:gd name="f8" fmla="val 64"/>
                <a:gd name="f9" fmla="val 66"/>
                <a:gd name="f10" fmla="val 329"/>
                <a:gd name="f11" fmla="val 79"/>
                <a:gd name="f12" fmla="val 387"/>
                <a:gd name="f13" fmla="val 101"/>
                <a:gd name="f14" fmla="val 320"/>
                <a:gd name="f15" fmla="val 102"/>
                <a:gd name="f16" fmla="val 315"/>
                <a:gd name="f17" fmla="val 118"/>
                <a:gd name="f18" fmla="val 266"/>
                <a:gd name="f19" fmla="val 145"/>
                <a:gd name="f20" fmla="val 170"/>
                <a:gd name="f21" fmla="val 134"/>
                <a:gd name="f22" fmla="val 153"/>
                <a:gd name="f23" fmla="val 106"/>
                <a:gd name="f24" fmla="val 149"/>
                <a:gd name="f25" fmla="val 72"/>
                <a:gd name="f26" fmla="val 91"/>
                <a:gd name="f27" fmla="val 63"/>
                <a:gd name="f28" fmla="val 1"/>
                <a:gd name="f29" fmla="val 39"/>
                <a:gd name="f30" fmla="val 2"/>
                <a:gd name="f31" fmla="+- 0 0 0"/>
                <a:gd name="f32" fmla="*/ f3 1 156"/>
                <a:gd name="f33" fmla="*/ f4 1 389"/>
                <a:gd name="f34" fmla="+- f7 0 f5"/>
                <a:gd name="f35" fmla="+- f6 0 f5"/>
                <a:gd name="f36" fmla="*/ f31 f0 1"/>
                <a:gd name="f37" fmla="*/ f35 1 156"/>
                <a:gd name="f38" fmla="*/ f34 1 389"/>
                <a:gd name="f39" fmla="*/ 0 f35 1"/>
                <a:gd name="f40" fmla="*/ 83 f34 1"/>
                <a:gd name="f41" fmla="*/ 102 f35 1"/>
                <a:gd name="f42" fmla="*/ 505 f34 1"/>
                <a:gd name="f43" fmla="*/ 132 f35 1"/>
                <a:gd name="f44" fmla="*/ 411 f34 1"/>
                <a:gd name="f45" fmla="*/ 187 f35 1"/>
                <a:gd name="f46" fmla="*/ 222 f34 1"/>
                <a:gd name="f47" fmla="*/ 198 f35 1"/>
                <a:gd name="f48" fmla="*/ 139 f34 1"/>
                <a:gd name="f49" fmla="*/ 82 f35 1"/>
                <a:gd name="f50" fmla="*/ 1 f34 1"/>
                <a:gd name="f51" fmla="*/ 0 f34 1"/>
                <a:gd name="f52" fmla="*/ 156 f35 1"/>
                <a:gd name="f53" fmla="*/ 389 f34 1"/>
                <a:gd name="f54" fmla="*/ f36 1 f2"/>
                <a:gd name="f55" fmla="*/ f39 1 156"/>
                <a:gd name="f56" fmla="*/ f40 1 389"/>
                <a:gd name="f57" fmla="*/ f41 1 156"/>
                <a:gd name="f58" fmla="*/ f42 1 389"/>
                <a:gd name="f59" fmla="*/ f43 1 156"/>
                <a:gd name="f60" fmla="*/ f44 1 389"/>
                <a:gd name="f61" fmla="*/ f45 1 156"/>
                <a:gd name="f62" fmla="*/ f46 1 389"/>
                <a:gd name="f63" fmla="*/ f47 1 156"/>
                <a:gd name="f64" fmla="*/ f48 1 389"/>
                <a:gd name="f65" fmla="*/ f49 1 156"/>
                <a:gd name="f66" fmla="*/ f50 1 389"/>
                <a:gd name="f67" fmla="*/ f51 1 389"/>
                <a:gd name="f68" fmla="*/ f52 1 156"/>
                <a:gd name="f69" fmla="*/ f53 1 389"/>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8"/>
                <a:gd name="f83" fmla="*/ f68 1 f37"/>
                <a:gd name="f84" fmla="*/ f67 1 f38"/>
                <a:gd name="f85" fmla="*/ f69 1 f38"/>
                <a:gd name="f86" fmla="*/ f71 f32 1"/>
                <a:gd name="f87" fmla="*/ f83 f32 1"/>
                <a:gd name="f88" fmla="*/ f85 f33 1"/>
                <a:gd name="f89" fmla="*/ f84 f33 1"/>
                <a:gd name="f90" fmla="*/ f72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Lst>
              <a:ahLst/>
              <a:cxnLst>
                <a:cxn ang="3cd4">
                  <a:pos x="hc" y="t"/>
                </a:cxn>
                <a:cxn ang="0">
                  <a:pos x="r" y="vc"/>
                </a:cxn>
                <a:cxn ang="cd4">
                  <a:pos x="hc" y="b"/>
                </a:cxn>
                <a:cxn ang="cd2">
                  <a:pos x="l" y="vc"/>
                </a:cxn>
                <a:cxn ang="f70">
                  <a:pos x="f86" y="f90"/>
                </a:cxn>
                <a:cxn ang="f70">
                  <a:pos x="f91" y="f92"/>
                </a:cxn>
                <a:cxn ang="f70">
                  <a:pos x="f93" y="f94"/>
                </a:cxn>
                <a:cxn ang="f70">
                  <a:pos x="f95" y="f96"/>
                </a:cxn>
                <a:cxn ang="f70">
                  <a:pos x="f97" y="f98"/>
                </a:cxn>
                <a:cxn ang="f70">
                  <a:pos x="f99" y="f100"/>
                </a:cxn>
                <a:cxn ang="f70">
                  <a:pos x="f86" y="f90"/>
                </a:cxn>
              </a:cxnLst>
              <a:rect l="f86" t="f89" r="f87" b="f88"/>
              <a:pathLst>
                <a:path w="156" h="389">
                  <a:moveTo>
                    <a:pt x="f5" y="f8"/>
                  </a:moveTo>
                  <a:cubicBezTo>
                    <a:pt x="f5" y="f8"/>
                    <a:pt x="f9" y="f10"/>
                    <a:pt x="f11" y="f12"/>
                  </a:cubicBezTo>
                  <a:cubicBezTo>
                    <a:pt x="f11" y="f7"/>
                    <a:pt x="f13" y="f14"/>
                    <a:pt x="f15" y="f16"/>
                  </a:cubicBezTo>
                  <a:cubicBezTo>
                    <a:pt x="f17" y="f18"/>
                    <a:pt x="f19" y="f20"/>
                    <a:pt x="f19" y="f20"/>
                  </a:cubicBezTo>
                  <a:cubicBezTo>
                    <a:pt x="f19" y="f20"/>
                    <a:pt x="f6" y="f21"/>
                    <a:pt x="f22" y="f23"/>
                  </a:cubicBezTo>
                  <a:cubicBezTo>
                    <a:pt x="f24" y="f25"/>
                    <a:pt x="f26" y="f5"/>
                    <a:pt x="f27" y="f28"/>
                  </a:cubicBezTo>
                  <a:cubicBezTo>
                    <a:pt x="f29" y="f30"/>
                    <a:pt x="f5" y="f8"/>
                    <a:pt x="f5" y="f8"/>
                  </a:cubicBezTo>
                  <a:close/>
                </a:path>
              </a:pathLst>
            </a:custGeom>
            <a:gradFill>
              <a:gsLst>
                <a:gs pos="0">
                  <a:srgbClr val="31480C"/>
                </a:gs>
                <a:gs pos="100000">
                  <a:srgbClr val="699B1A"/>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0" name="Freeform 96"/>
            <p:cNvSpPr/>
            <p:nvPr/>
          </p:nvSpPr>
          <p:spPr>
            <a:xfrm rot="765600">
              <a:off x="4742908" y="2447765"/>
              <a:ext cx="344160" cy="822960"/>
            </a:xfrm>
            <a:custGeom>
              <a:avLst/>
              <a:gdLst>
                <a:gd name="f0" fmla="val 10800000"/>
                <a:gd name="f1" fmla="val 5400000"/>
                <a:gd name="f2" fmla="val 180"/>
                <a:gd name="f3" fmla="val w"/>
                <a:gd name="f4" fmla="val h"/>
                <a:gd name="f5" fmla="val 0"/>
                <a:gd name="f6" fmla="val 302"/>
                <a:gd name="f7" fmla="val 721"/>
                <a:gd name="f8" fmla="val 259"/>
                <a:gd name="f9" fmla="val 710"/>
                <a:gd name="f10" fmla="val 203"/>
                <a:gd name="f11" fmla="val 315"/>
                <a:gd name="f12" fmla="val 126"/>
                <a:gd name="f13" fmla="val 28"/>
                <a:gd name="f14" fmla="val 82"/>
                <a:gd name="f15" fmla="val 51"/>
                <a:gd name="f16" fmla="val 1"/>
                <a:gd name="f17" fmla="val 37"/>
                <a:gd name="f18" fmla="val 23"/>
                <a:gd name="f19" fmla="val 49"/>
                <a:gd name="f20" fmla="val 120"/>
                <a:gd name="f21" fmla="val 20"/>
                <a:gd name="f22" fmla="val 155"/>
                <a:gd name="f23" fmla="val 40"/>
                <a:gd name="f24" fmla="val 189"/>
                <a:gd name="f25" fmla="val 80"/>
                <a:gd name="f26" fmla="val 225"/>
                <a:gd name="f27" fmla="val 157"/>
                <a:gd name="f28" fmla="val 182"/>
                <a:gd name="f29" fmla="val 322"/>
                <a:gd name="f30" fmla="val 239"/>
                <a:gd name="f31" fmla="val 605"/>
                <a:gd name="f32" fmla="val 258"/>
                <a:gd name="f33" fmla="val 700"/>
                <a:gd name="f34" fmla="val 705"/>
                <a:gd name="f35" fmla="val 718"/>
                <a:gd name="f36" fmla="+- 0 0 0"/>
                <a:gd name="f37" fmla="*/ f3 1 302"/>
                <a:gd name="f38" fmla="*/ f4 1 721"/>
                <a:gd name="f39" fmla="+- f7 0 f5"/>
                <a:gd name="f40" fmla="+- f6 0 f5"/>
                <a:gd name="f41" fmla="*/ f36 f0 1"/>
                <a:gd name="f42" fmla="*/ f40 1 302"/>
                <a:gd name="f43" fmla="*/ f39 1 721"/>
                <a:gd name="f44" fmla="*/ 334 f40 1"/>
                <a:gd name="f45" fmla="*/ 934 f39 1"/>
                <a:gd name="f46" fmla="*/ 390 f40 1"/>
                <a:gd name="f47" fmla="*/ 920 f39 1"/>
                <a:gd name="f48" fmla="*/ 263 f40 1"/>
                <a:gd name="f49" fmla="*/ 408 f39 1"/>
                <a:gd name="f50" fmla="*/ 162 f40 1"/>
                <a:gd name="f51" fmla="*/ 37 f39 1"/>
                <a:gd name="f52" fmla="*/ 66 f40 1"/>
                <a:gd name="f53" fmla="*/ 1 f39 1"/>
                <a:gd name="f54" fmla="*/ 29 f40 1"/>
                <a:gd name="f55" fmla="*/ 63 f39 1"/>
                <a:gd name="f56" fmla="*/ 26 f40 1"/>
                <a:gd name="f57" fmla="*/ 201 f39 1"/>
                <a:gd name="f58" fmla="*/ 103 f40 1"/>
                <a:gd name="f59" fmla="*/ 291 f39 1"/>
                <a:gd name="f60" fmla="*/ 235 f40 1"/>
                <a:gd name="f61" fmla="*/ 418 f39 1"/>
                <a:gd name="f62" fmla="*/ 333 f40 1"/>
                <a:gd name="f63" fmla="*/ 907 f39 1"/>
                <a:gd name="f64" fmla="*/ 0 f40 1"/>
                <a:gd name="f65" fmla="*/ 0 f39 1"/>
                <a:gd name="f66" fmla="*/ 302 f40 1"/>
                <a:gd name="f67" fmla="*/ 721 f39 1"/>
                <a:gd name="f68" fmla="*/ f41 1 f2"/>
                <a:gd name="f69" fmla="*/ f44 1 302"/>
                <a:gd name="f70" fmla="*/ f45 1 721"/>
                <a:gd name="f71" fmla="*/ f46 1 302"/>
                <a:gd name="f72" fmla="*/ f47 1 721"/>
                <a:gd name="f73" fmla="*/ f48 1 302"/>
                <a:gd name="f74" fmla="*/ f49 1 721"/>
                <a:gd name="f75" fmla="*/ f50 1 302"/>
                <a:gd name="f76" fmla="*/ f51 1 721"/>
                <a:gd name="f77" fmla="*/ f52 1 302"/>
                <a:gd name="f78" fmla="*/ f53 1 721"/>
                <a:gd name="f79" fmla="*/ f54 1 302"/>
                <a:gd name="f80" fmla="*/ f55 1 721"/>
                <a:gd name="f81" fmla="*/ f56 1 302"/>
                <a:gd name="f82" fmla="*/ f57 1 721"/>
                <a:gd name="f83" fmla="*/ f58 1 302"/>
                <a:gd name="f84" fmla="*/ f59 1 721"/>
                <a:gd name="f85" fmla="*/ f60 1 302"/>
                <a:gd name="f86" fmla="*/ f61 1 721"/>
                <a:gd name="f87" fmla="*/ f62 1 302"/>
                <a:gd name="f88" fmla="*/ f63 1 721"/>
                <a:gd name="f89" fmla="*/ f64 1 302"/>
                <a:gd name="f90" fmla="*/ f65 1 721"/>
                <a:gd name="f91" fmla="*/ f66 1 302"/>
                <a:gd name="f92" fmla="*/ f67 1 721"/>
                <a:gd name="f93" fmla="+- f68 0 f1"/>
                <a:gd name="f94" fmla="*/ f69 1 f42"/>
                <a:gd name="f95" fmla="*/ f70 1 f43"/>
                <a:gd name="f96" fmla="*/ f71 1 f42"/>
                <a:gd name="f97" fmla="*/ f72 1 f43"/>
                <a:gd name="f98" fmla="*/ f73 1 f42"/>
                <a:gd name="f99" fmla="*/ f74 1 f43"/>
                <a:gd name="f100" fmla="*/ f75 1 f42"/>
                <a:gd name="f101" fmla="*/ f76 1 f43"/>
                <a:gd name="f102" fmla="*/ f77 1 f42"/>
                <a:gd name="f103" fmla="*/ f78 1 f43"/>
                <a:gd name="f104" fmla="*/ f79 1 f42"/>
                <a:gd name="f105" fmla="*/ f80 1 f43"/>
                <a:gd name="f106" fmla="*/ f81 1 f42"/>
                <a:gd name="f107" fmla="*/ f82 1 f43"/>
                <a:gd name="f108" fmla="*/ f83 1 f42"/>
                <a:gd name="f109" fmla="*/ f84 1 f43"/>
                <a:gd name="f110" fmla="*/ f85 1 f42"/>
                <a:gd name="f111" fmla="*/ f86 1 f43"/>
                <a:gd name="f112" fmla="*/ f87 1 f42"/>
                <a:gd name="f113" fmla="*/ f88 1 f43"/>
                <a:gd name="f114" fmla="*/ f89 1 f42"/>
                <a:gd name="f115" fmla="*/ f91 1 f42"/>
                <a:gd name="f116" fmla="*/ f90 1 f43"/>
                <a:gd name="f117" fmla="*/ f92 1 f43"/>
                <a:gd name="f118" fmla="*/ f114 f37 1"/>
                <a:gd name="f119" fmla="*/ f115 f37 1"/>
                <a:gd name="f120" fmla="*/ f117 f38 1"/>
                <a:gd name="f121" fmla="*/ f116 f38 1"/>
                <a:gd name="f122" fmla="*/ f94 f37 1"/>
                <a:gd name="f123" fmla="*/ f95 f38 1"/>
                <a:gd name="f124" fmla="*/ f96 f37 1"/>
                <a:gd name="f125" fmla="*/ f97 f38 1"/>
                <a:gd name="f126" fmla="*/ f98 f37 1"/>
                <a:gd name="f127" fmla="*/ f99 f38 1"/>
                <a:gd name="f128" fmla="*/ f100 f37 1"/>
                <a:gd name="f129" fmla="*/ f101 f38 1"/>
                <a:gd name="f130" fmla="*/ f102 f37 1"/>
                <a:gd name="f131" fmla="*/ f103 f38 1"/>
                <a:gd name="f132" fmla="*/ f104 f37 1"/>
                <a:gd name="f133" fmla="*/ f105 f38 1"/>
                <a:gd name="f134" fmla="*/ f106 f37 1"/>
                <a:gd name="f135" fmla="*/ f107 f38 1"/>
                <a:gd name="f136" fmla="*/ f108 f37 1"/>
                <a:gd name="f137" fmla="*/ f109 f38 1"/>
                <a:gd name="f138" fmla="*/ f110 f37 1"/>
                <a:gd name="f139" fmla="*/ f111 f38 1"/>
                <a:gd name="f140" fmla="*/ f112 f37 1"/>
                <a:gd name="f141" fmla="*/ f113 f38 1"/>
              </a:gdLst>
              <a:ahLst/>
              <a:cxnLst>
                <a:cxn ang="3cd4">
                  <a:pos x="hc" y="t"/>
                </a:cxn>
                <a:cxn ang="0">
                  <a:pos x="r" y="vc"/>
                </a:cxn>
                <a:cxn ang="cd4">
                  <a:pos x="hc" y="b"/>
                </a:cxn>
                <a:cxn ang="cd2">
                  <a:pos x="l" y="vc"/>
                </a:cxn>
                <a:cxn ang="f93">
                  <a:pos x="f122" y="f123"/>
                </a:cxn>
                <a:cxn ang="f93">
                  <a:pos x="f124" y="f125"/>
                </a:cxn>
                <a:cxn ang="f93">
                  <a:pos x="f126" y="f127"/>
                </a:cxn>
                <a:cxn ang="f93">
                  <a:pos x="f128" y="f129"/>
                </a:cxn>
                <a:cxn ang="f93">
                  <a:pos x="f130" y="f131"/>
                </a:cxn>
                <a:cxn ang="f93">
                  <a:pos x="f132" y="f133"/>
                </a:cxn>
                <a:cxn ang="f93">
                  <a:pos x="f134" y="f135"/>
                </a:cxn>
                <a:cxn ang="f93">
                  <a:pos x="f136" y="f137"/>
                </a:cxn>
                <a:cxn ang="f93">
                  <a:pos x="f138" y="f139"/>
                </a:cxn>
                <a:cxn ang="f93">
                  <a:pos x="f140" y="f141"/>
                </a:cxn>
                <a:cxn ang="f93">
                  <a:pos x="f122" y="f123"/>
                </a:cxn>
              </a:cxnLst>
              <a:rect l="f118" t="f121" r="f119" b="f120"/>
              <a:pathLst>
                <a:path w="302" h="721">
                  <a:moveTo>
                    <a:pt x="f8" y="f7"/>
                  </a:moveTo>
                  <a:cubicBezTo>
                    <a:pt x="f6" y="f9"/>
                    <a:pt x="f6" y="f9"/>
                    <a:pt x="f6" y="f9"/>
                  </a:cubicBezTo>
                  <a:cubicBezTo>
                    <a:pt x="f10" y="f11"/>
                    <a:pt x="f10" y="f11"/>
                    <a:pt x="f10" y="f11"/>
                  </a:cubicBezTo>
                  <a:cubicBezTo>
                    <a:pt x="f12" y="f13"/>
                    <a:pt x="f12" y="f13"/>
                    <a:pt x="f12" y="f13"/>
                  </a:cubicBezTo>
                  <a:cubicBezTo>
                    <a:pt x="f12" y="f13"/>
                    <a:pt x="f14" y="f5"/>
                    <a:pt x="f15" y="f16"/>
                  </a:cubicBezTo>
                  <a:cubicBezTo>
                    <a:pt x="f15" y="f16"/>
                    <a:pt x="f17" y="f16"/>
                    <a:pt x="f18" y="f19"/>
                  </a:cubicBezTo>
                  <a:cubicBezTo>
                    <a:pt x="f18" y="f19"/>
                    <a:pt x="f5" y="f20"/>
                    <a:pt x="f21" y="f22"/>
                  </a:cubicBezTo>
                  <a:cubicBezTo>
                    <a:pt x="f23" y="f24"/>
                    <a:pt x="f25" y="f26"/>
                    <a:pt x="f25" y="f26"/>
                  </a:cubicBezTo>
                  <a:cubicBezTo>
                    <a:pt x="f25" y="f26"/>
                    <a:pt x="f27" y="f6"/>
                    <a:pt x="f28" y="f29"/>
                  </a:cubicBezTo>
                  <a:cubicBezTo>
                    <a:pt x="f28" y="f29"/>
                    <a:pt x="f30" y="f31"/>
                    <a:pt x="f32" y="f33"/>
                  </a:cubicBezTo>
                  <a:cubicBezTo>
                    <a:pt x="f8" y="f34"/>
                    <a:pt x="f8" y="f35"/>
                    <a:pt x="f8" y="f7"/>
                  </a:cubicBezTo>
                </a:path>
              </a:pathLst>
            </a:custGeom>
            <a:no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1" name="Freeform 97"/>
            <p:cNvSpPr/>
            <p:nvPr/>
          </p:nvSpPr>
          <p:spPr>
            <a:xfrm rot="765600">
              <a:off x="4867808" y="2402551"/>
              <a:ext cx="169560" cy="444960"/>
            </a:xfrm>
            <a:custGeom>
              <a:avLst/>
              <a:gdLst>
                <a:gd name="f0" fmla="val 10800000"/>
                <a:gd name="f1" fmla="val 5400000"/>
                <a:gd name="f2" fmla="val 180"/>
                <a:gd name="f3" fmla="val w"/>
                <a:gd name="f4" fmla="val h"/>
                <a:gd name="f5" fmla="val 0"/>
                <a:gd name="f6" fmla="val 149"/>
                <a:gd name="f7" fmla="val 390"/>
                <a:gd name="f8" fmla="val 70"/>
                <a:gd name="f9" fmla="val 67"/>
                <a:gd name="f10" fmla="val 43"/>
                <a:gd name="f11" fmla="val 28"/>
                <a:gd name="f12" fmla="val 5"/>
                <a:gd name="f13" fmla="val 14"/>
                <a:gd name="f14" fmla="val 10"/>
                <a:gd name="f15" fmla="val 112"/>
                <a:gd name="f16" fmla="val 8"/>
                <a:gd name="f17" fmla="val 147"/>
                <a:gd name="f18" fmla="val 21"/>
                <a:gd name="f19" fmla="val 199"/>
                <a:gd name="f20" fmla="val 113"/>
                <a:gd name="f21" fmla="val 333"/>
                <a:gd name="f22" fmla="val 145"/>
                <a:gd name="f23" fmla="val 375"/>
                <a:gd name="f24" fmla="+- 0 0 0"/>
                <a:gd name="f25" fmla="*/ f3 1 149"/>
                <a:gd name="f26" fmla="*/ f4 1 390"/>
                <a:gd name="f27" fmla="+- f7 0 f5"/>
                <a:gd name="f28" fmla="+- f6 0 f5"/>
                <a:gd name="f29" fmla="*/ f24 f0 1"/>
                <a:gd name="f30" fmla="*/ f28 1 149"/>
                <a:gd name="f31" fmla="*/ f27 1 390"/>
                <a:gd name="f32" fmla="*/ 90 f28 1"/>
                <a:gd name="f33" fmla="*/ 87 f27 1"/>
                <a:gd name="f34" fmla="*/ 36 f28 1"/>
                <a:gd name="f35" fmla="*/ 5 f27 1"/>
                <a:gd name="f36" fmla="*/ 11 f28 1"/>
                <a:gd name="f37" fmla="*/ 190 f27 1"/>
                <a:gd name="f38" fmla="*/ 146 f28 1"/>
                <a:gd name="f39" fmla="*/ 432 f27 1"/>
                <a:gd name="f40" fmla="*/ 191 f28 1"/>
                <a:gd name="f41" fmla="*/ 505 f27 1"/>
                <a:gd name="f42" fmla="*/ 187 f28 1"/>
                <a:gd name="f43" fmla="*/ 486 f27 1"/>
                <a:gd name="f44" fmla="*/ 0 f28 1"/>
                <a:gd name="f45" fmla="*/ 0 f27 1"/>
                <a:gd name="f46" fmla="*/ 149 f28 1"/>
                <a:gd name="f47" fmla="*/ 390 f27 1"/>
                <a:gd name="f48" fmla="*/ f29 1 f2"/>
                <a:gd name="f49" fmla="*/ f32 1 149"/>
                <a:gd name="f50" fmla="*/ f33 1 390"/>
                <a:gd name="f51" fmla="*/ f34 1 149"/>
                <a:gd name="f52" fmla="*/ f35 1 390"/>
                <a:gd name="f53" fmla="*/ f36 1 149"/>
                <a:gd name="f54" fmla="*/ f37 1 390"/>
                <a:gd name="f55" fmla="*/ f38 1 149"/>
                <a:gd name="f56" fmla="*/ f39 1 390"/>
                <a:gd name="f57" fmla="*/ f40 1 149"/>
                <a:gd name="f58" fmla="*/ f41 1 390"/>
                <a:gd name="f59" fmla="*/ f42 1 149"/>
                <a:gd name="f60" fmla="*/ f43 1 390"/>
                <a:gd name="f61" fmla="*/ f44 1 149"/>
                <a:gd name="f62" fmla="*/ f45 1 390"/>
                <a:gd name="f63" fmla="*/ f46 1 149"/>
                <a:gd name="f64" fmla="*/ f47 1 390"/>
                <a:gd name="f65" fmla="+- f48 0 f1"/>
                <a:gd name="f66" fmla="*/ f49 1 f30"/>
                <a:gd name="f67" fmla="*/ f50 1 f31"/>
                <a:gd name="f68" fmla="*/ f51 1 f30"/>
                <a:gd name="f69" fmla="*/ f52 1 f31"/>
                <a:gd name="f70" fmla="*/ f53 1 f30"/>
                <a:gd name="f71" fmla="*/ f54 1 f31"/>
                <a:gd name="f72" fmla="*/ f55 1 f30"/>
                <a:gd name="f73" fmla="*/ f56 1 f31"/>
                <a:gd name="f74" fmla="*/ f57 1 f30"/>
                <a:gd name="f75" fmla="*/ f58 1 f31"/>
                <a:gd name="f76" fmla="*/ f59 1 f30"/>
                <a:gd name="f77" fmla="*/ f60 1 f31"/>
                <a:gd name="f78" fmla="*/ f61 1 f30"/>
                <a:gd name="f79" fmla="*/ f63 1 f30"/>
                <a:gd name="f80" fmla="*/ f62 1 f31"/>
                <a:gd name="f81" fmla="*/ f64 1 f31"/>
                <a:gd name="f82" fmla="*/ f78 f25 1"/>
                <a:gd name="f83" fmla="*/ f79 f25 1"/>
                <a:gd name="f84" fmla="*/ f81 f26 1"/>
                <a:gd name="f85" fmla="*/ f80 f26 1"/>
                <a:gd name="f86" fmla="*/ f66 f25 1"/>
                <a:gd name="f87" fmla="*/ f67 f26 1"/>
                <a:gd name="f88" fmla="*/ f68 f25 1"/>
                <a:gd name="f89" fmla="*/ f69 f26 1"/>
                <a:gd name="f90" fmla="*/ f70 f25 1"/>
                <a:gd name="f91" fmla="*/ f71 f26 1"/>
                <a:gd name="f92" fmla="*/ f72 f25 1"/>
                <a:gd name="f93" fmla="*/ f73 f26 1"/>
                <a:gd name="f94" fmla="*/ f74 f25 1"/>
                <a:gd name="f95" fmla="*/ f75 f26 1"/>
                <a:gd name="f96" fmla="*/ f76 f25 1"/>
                <a:gd name="f97" fmla="*/ f77 f26 1"/>
              </a:gdLst>
              <a:ahLst/>
              <a:cxnLst>
                <a:cxn ang="3cd4">
                  <a:pos x="hc" y="t"/>
                </a:cxn>
                <a:cxn ang="0">
                  <a:pos x="r" y="vc"/>
                </a:cxn>
                <a:cxn ang="cd4">
                  <a:pos x="hc" y="b"/>
                </a:cxn>
                <a:cxn ang="cd2">
                  <a:pos x="l" y="vc"/>
                </a:cxn>
                <a:cxn ang="f65">
                  <a:pos x="f86" y="f87"/>
                </a:cxn>
                <a:cxn ang="f65">
                  <a:pos x="f88" y="f89"/>
                </a:cxn>
                <a:cxn ang="f65">
                  <a:pos x="f90" y="f91"/>
                </a:cxn>
                <a:cxn ang="f65">
                  <a:pos x="f92" y="f93"/>
                </a:cxn>
                <a:cxn ang="f65">
                  <a:pos x="f94" y="f95"/>
                </a:cxn>
                <a:cxn ang="f65">
                  <a:pos x="f96" y="f97"/>
                </a:cxn>
                <a:cxn ang="f65">
                  <a:pos x="f86" y="f87"/>
                </a:cxn>
              </a:cxnLst>
              <a:rect l="f82" t="f85" r="f83" b="f84"/>
              <a:pathLst>
                <a:path w="149" h="390">
                  <a:moveTo>
                    <a:pt x="f8" y="f9"/>
                  </a:moveTo>
                  <a:cubicBezTo>
                    <a:pt x="f8" y="f9"/>
                    <a:pt x="f10" y="f5"/>
                    <a:pt x="f11" y="f12"/>
                  </a:cubicBezTo>
                  <a:cubicBezTo>
                    <a:pt x="f13" y="f14"/>
                    <a:pt x="f5" y="f15"/>
                    <a:pt x="f16" y="f17"/>
                  </a:cubicBezTo>
                  <a:cubicBezTo>
                    <a:pt x="f18" y="f19"/>
                    <a:pt x="f20" y="f21"/>
                    <a:pt x="f20" y="f21"/>
                  </a:cubicBezTo>
                  <a:cubicBezTo>
                    <a:pt x="f6" y="f7"/>
                    <a:pt x="f6" y="f7"/>
                    <a:pt x="f6" y="f7"/>
                  </a:cubicBezTo>
                  <a:cubicBezTo>
                    <a:pt x="f22" y="f23"/>
                    <a:pt x="f22" y="f23"/>
                    <a:pt x="f22" y="f23"/>
                  </a:cubicBezTo>
                  <a:lnTo>
                    <a:pt x="f8" y="f9"/>
                  </a:lnTo>
                  <a:close/>
                </a:path>
              </a:pathLst>
            </a:custGeom>
            <a:gradFill>
              <a:gsLst>
                <a:gs pos="0">
                  <a:srgbClr val="4C7013"/>
                </a:gs>
                <a:gs pos="100000">
                  <a:srgbClr val="233409"/>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2" name="Freeform 98"/>
            <p:cNvSpPr/>
            <p:nvPr/>
          </p:nvSpPr>
          <p:spPr>
            <a:xfrm rot="765600">
              <a:off x="5036996" y="3544226"/>
              <a:ext cx="360" cy="1080"/>
            </a:xfrm>
            <a:custGeom>
              <a:avLst/>
              <a:gdLst>
                <a:gd name="f0" fmla="val 10800000"/>
                <a:gd name="f1" fmla="val 5400000"/>
                <a:gd name="f2" fmla="val 180"/>
                <a:gd name="f3" fmla="val w"/>
                <a:gd name="f4" fmla="val h"/>
                <a:gd name="f5" fmla="val ss"/>
                <a:gd name="f6" fmla="val 0"/>
                <a:gd name="f7" fmla="val 1047"/>
                <a:gd name="f8" fmla="+- 0 0 0"/>
                <a:gd name="f9" fmla="abs f3"/>
                <a:gd name="f10" fmla="abs f4"/>
                <a:gd name="f11" fmla="abs f5"/>
                <a:gd name="f12" fmla="*/ f4 1 1047"/>
                <a:gd name="f13" fmla="val f6"/>
                <a:gd name="f14" fmla="+- f7 0 f6"/>
                <a:gd name="f15" fmla="+- f6 0 f6"/>
                <a:gd name="f16" fmla="*/ f8 f0 1"/>
                <a:gd name="f17" fmla="?: f9 f3 1"/>
                <a:gd name="f18" fmla="?: f10 f4 1"/>
                <a:gd name="f19" fmla="?: f11 f5 1"/>
                <a:gd name="f20" fmla="*/ f15 1 0"/>
                <a:gd name="f21" fmla="*/ f14 1 1047"/>
                <a:gd name="f22" fmla="*/ f16 1 f2"/>
                <a:gd name="f23" fmla="*/ f17 1 21600"/>
                <a:gd name="f24" fmla="*/ f18 1 1047"/>
                <a:gd name="f25" fmla="*/ 21600 f17 1"/>
                <a:gd name="f26" fmla="*/ 0 1 f20"/>
                <a:gd name="f27" fmla="*/ 1047 1 f21"/>
                <a:gd name="f28" fmla="*/ 0 1 f21"/>
                <a:gd name="f29" fmla="+- f22 0 f1"/>
                <a:gd name="f30" fmla="min f24 f23"/>
                <a:gd name="f31" fmla="*/ f25 1 f19"/>
                <a:gd name="f32" fmla="*/ f27 f12 1"/>
                <a:gd name="f33" fmla="*/ f28 f12 1"/>
                <a:gd name="f34" fmla="val f31"/>
                <a:gd name="f35" fmla="*/ f6 f30 1"/>
                <a:gd name="f36" fmla="+- f34 0 f13"/>
                <a:gd name="f37" fmla="*/ f36 1 0"/>
                <a:gd name="f38" fmla="*/ f26 f37 1"/>
                <a:gd name="f39" fmla="*/ f38 f30 1"/>
              </a:gdLst>
              <a:ahLst/>
              <a:cxnLst>
                <a:cxn ang="3cd4">
                  <a:pos x="hc" y="t"/>
                </a:cxn>
                <a:cxn ang="0">
                  <a:pos x="r" y="vc"/>
                </a:cxn>
                <a:cxn ang="cd4">
                  <a:pos x="hc" y="b"/>
                </a:cxn>
                <a:cxn ang="cd2">
                  <a:pos x="l" y="vc"/>
                </a:cxn>
                <a:cxn ang="f29">
                  <a:pos x="f39" y="f32"/>
                </a:cxn>
                <a:cxn ang="f29">
                  <a:pos x="f39" y="f33"/>
                </a:cxn>
                <a:cxn ang="f29">
                  <a:pos x="f39" y="f32"/>
                </a:cxn>
                <a:cxn ang="f29">
                  <a:pos x="f39" y="f32"/>
                </a:cxn>
              </a:cxnLst>
              <a:rect l="f39" t="f33" r="f39" b="f32"/>
              <a:pathLst>
                <a:path h="1047">
                  <a:moveTo>
                    <a:pt x="f35" y="f7"/>
                  </a:moveTo>
                  <a:cubicBezTo>
                    <a:pt x="f35" y="f7"/>
                    <a:pt x="f35" y="f7"/>
                    <a:pt x="f35" y="f6"/>
                  </a:cubicBezTo>
                  <a:cubicBezTo>
                    <a:pt x="f35" y="f6"/>
                    <a:pt x="f35" y="f7"/>
                    <a:pt x="f35" y="f7"/>
                  </a:cubicBezTo>
                  <a:cubicBezTo>
                    <a:pt x="f35" y="f7"/>
                    <a:pt x="f35" y="f7"/>
                    <a:pt x="f35" y="f7"/>
                  </a:cubicBezTo>
                  <a:close/>
                </a:path>
              </a:pathLst>
            </a:custGeom>
            <a:solidFill>
              <a:srgbClr val="F7C800"/>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3" name="Freeform 99"/>
            <p:cNvSpPr/>
            <p:nvPr/>
          </p:nvSpPr>
          <p:spPr>
            <a:xfrm rot="765600">
              <a:off x="4918715" y="3251769"/>
              <a:ext cx="155880" cy="295200"/>
            </a:xfrm>
            <a:custGeom>
              <a:avLst/>
              <a:gdLst>
                <a:gd name="f0" fmla="val 10800000"/>
                <a:gd name="f1" fmla="val 5400000"/>
                <a:gd name="f2" fmla="val 180"/>
                <a:gd name="f3" fmla="val w"/>
                <a:gd name="f4" fmla="val h"/>
                <a:gd name="f5" fmla="val 0"/>
                <a:gd name="f6" fmla="val 137"/>
                <a:gd name="f7" fmla="val 258"/>
                <a:gd name="f8" fmla="val 96"/>
                <a:gd name="f9" fmla="val 241"/>
                <a:gd name="f10" fmla="val 114"/>
                <a:gd name="f11" fmla="val 237"/>
                <a:gd name="f12" fmla="val 130"/>
                <a:gd name="f13" fmla="val 131"/>
                <a:gd name="f14" fmla="val 242"/>
                <a:gd name="f15" fmla="val 243"/>
                <a:gd name="f16" fmla="val 132"/>
                <a:gd name="f17" fmla="val 235"/>
                <a:gd name="f18" fmla="val 207"/>
                <a:gd name="f19" fmla="val 185"/>
                <a:gd name="f20" fmla="val 90"/>
                <a:gd name="f21" fmla="val 26"/>
                <a:gd name="f22" fmla="val 87"/>
                <a:gd name="f23" fmla="val 16"/>
                <a:gd name="f24" fmla="val 83"/>
                <a:gd name="f25" fmla="val 6"/>
                <a:gd name="f26" fmla="val 82"/>
                <a:gd name="f27" fmla="val 5"/>
                <a:gd name="f28" fmla="val 4"/>
                <a:gd name="f29" fmla="val 78"/>
                <a:gd name="f30" fmla="val 61"/>
                <a:gd name="f31" fmla="val 41"/>
                <a:gd name="f32" fmla="val 19"/>
                <a:gd name="f33" fmla="val 10"/>
                <a:gd name="f34" fmla="val 17"/>
                <a:gd name="f35" fmla="val 1"/>
                <a:gd name="f36" fmla="val 23"/>
                <a:gd name="f37" fmla="val 24"/>
                <a:gd name="f38" fmla="val 25"/>
                <a:gd name="f39" fmla="val 27"/>
                <a:gd name="f40" fmla="val 2"/>
                <a:gd name="f41" fmla="val 44"/>
                <a:gd name="f42" fmla="val 42"/>
                <a:gd name="f43" fmla="val 213"/>
                <a:gd name="f44" fmla="val 54"/>
                <a:gd name="f45" fmla="val 253"/>
                <a:gd name="f46" fmla="val 62"/>
                <a:gd name="f47" fmla="val 257"/>
                <a:gd name="f48" fmla="val 60"/>
                <a:gd name="f49" fmla="val 252"/>
                <a:gd name="f50" fmla="val 77"/>
                <a:gd name="f51" fmla="val 246"/>
                <a:gd name="f52" fmla="+- 0 0 0"/>
                <a:gd name="f53" fmla="*/ f3 1 137"/>
                <a:gd name="f54" fmla="*/ f4 1 258"/>
                <a:gd name="f55" fmla="+- f7 0 f5"/>
                <a:gd name="f56" fmla="+- f6 0 f5"/>
                <a:gd name="f57" fmla="*/ f52 f0 1"/>
                <a:gd name="f58" fmla="*/ f56 1 137"/>
                <a:gd name="f59" fmla="*/ f55 1 258"/>
                <a:gd name="f60" fmla="*/ 123 f56 1"/>
                <a:gd name="f61" fmla="*/ 314 f55 1"/>
                <a:gd name="f62" fmla="*/ 167 f56 1"/>
                <a:gd name="f63" fmla="*/ 317 f55 1"/>
                <a:gd name="f64" fmla="*/ 318 f55 1"/>
                <a:gd name="f65" fmla="*/ 242 f55 1"/>
                <a:gd name="f66" fmla="*/ 116 f56 1"/>
                <a:gd name="f67" fmla="*/ 34 f55 1"/>
                <a:gd name="f68" fmla="*/ 107 f56 1"/>
                <a:gd name="f69" fmla="*/ 9 f55 1"/>
                <a:gd name="f70" fmla="*/ 105 f56 1"/>
                <a:gd name="f71" fmla="*/ 5 f55 1"/>
                <a:gd name="f72" fmla="*/ 4 f55 1"/>
                <a:gd name="f73" fmla="*/ 53 f56 1"/>
                <a:gd name="f74" fmla="*/ 1 f56 1"/>
                <a:gd name="f75" fmla="*/ 30 f55 1"/>
                <a:gd name="f76" fmla="*/ 33 f55 1"/>
                <a:gd name="f77" fmla="*/ 2 f56 1"/>
                <a:gd name="f78" fmla="*/ 57 f55 1"/>
                <a:gd name="f79" fmla="*/ 54 f56 1"/>
                <a:gd name="f80" fmla="*/ 279 f55 1"/>
                <a:gd name="f81" fmla="*/ 79 f56 1"/>
                <a:gd name="f82" fmla="*/ 337 f55 1"/>
                <a:gd name="f83" fmla="*/ 336 f55 1"/>
                <a:gd name="f84" fmla="*/ 0 f56 1"/>
                <a:gd name="f85" fmla="*/ 0 f55 1"/>
                <a:gd name="f86" fmla="*/ 137 f56 1"/>
                <a:gd name="f87" fmla="*/ 258 f55 1"/>
                <a:gd name="f88" fmla="*/ f57 1 f2"/>
                <a:gd name="f89" fmla="*/ f60 1 137"/>
                <a:gd name="f90" fmla="*/ f61 1 258"/>
                <a:gd name="f91" fmla="*/ f62 1 137"/>
                <a:gd name="f92" fmla="*/ f63 1 258"/>
                <a:gd name="f93" fmla="*/ f64 1 258"/>
                <a:gd name="f94" fmla="*/ f65 1 258"/>
                <a:gd name="f95" fmla="*/ f66 1 137"/>
                <a:gd name="f96" fmla="*/ f67 1 258"/>
                <a:gd name="f97" fmla="*/ f68 1 137"/>
                <a:gd name="f98" fmla="*/ f69 1 258"/>
                <a:gd name="f99" fmla="*/ f70 1 137"/>
                <a:gd name="f100" fmla="*/ f71 1 258"/>
                <a:gd name="f101" fmla="*/ f72 1 258"/>
                <a:gd name="f102" fmla="*/ f73 1 137"/>
                <a:gd name="f103" fmla="*/ f74 1 137"/>
                <a:gd name="f104" fmla="*/ f75 1 258"/>
                <a:gd name="f105" fmla="*/ f76 1 258"/>
                <a:gd name="f106" fmla="*/ f77 1 137"/>
                <a:gd name="f107" fmla="*/ f78 1 258"/>
                <a:gd name="f108" fmla="*/ f79 1 137"/>
                <a:gd name="f109" fmla="*/ f80 1 258"/>
                <a:gd name="f110" fmla="*/ f81 1 137"/>
                <a:gd name="f111" fmla="*/ f82 1 258"/>
                <a:gd name="f112" fmla="*/ f83 1 258"/>
                <a:gd name="f113" fmla="*/ f84 1 137"/>
                <a:gd name="f114" fmla="*/ f85 1 258"/>
                <a:gd name="f115" fmla="*/ f86 1 137"/>
                <a:gd name="f116" fmla="*/ f87 1 258"/>
                <a:gd name="f117" fmla="+- f88 0 f1"/>
                <a:gd name="f118" fmla="*/ f89 1 f58"/>
                <a:gd name="f119" fmla="*/ f90 1 f59"/>
                <a:gd name="f120" fmla="*/ f91 1 f58"/>
                <a:gd name="f121" fmla="*/ f92 1 f59"/>
                <a:gd name="f122" fmla="*/ f93 1 f59"/>
                <a:gd name="f123" fmla="*/ f94 1 f59"/>
                <a:gd name="f124" fmla="*/ f95 1 f58"/>
                <a:gd name="f125" fmla="*/ f96 1 f59"/>
                <a:gd name="f126" fmla="*/ f97 1 f58"/>
                <a:gd name="f127" fmla="*/ f98 1 f59"/>
                <a:gd name="f128" fmla="*/ f99 1 f58"/>
                <a:gd name="f129" fmla="*/ f100 1 f59"/>
                <a:gd name="f130" fmla="*/ f101 1 f59"/>
                <a:gd name="f131" fmla="*/ f102 1 f58"/>
                <a:gd name="f132" fmla="*/ f103 1 f58"/>
                <a:gd name="f133" fmla="*/ f104 1 f59"/>
                <a:gd name="f134" fmla="*/ f105 1 f59"/>
                <a:gd name="f135" fmla="*/ f106 1 f58"/>
                <a:gd name="f136" fmla="*/ f107 1 f59"/>
                <a:gd name="f137" fmla="*/ f108 1 f58"/>
                <a:gd name="f138" fmla="*/ f109 1 f59"/>
                <a:gd name="f139" fmla="*/ f110 1 f58"/>
                <a:gd name="f140" fmla="*/ f111 1 f59"/>
                <a:gd name="f141" fmla="*/ f112 1 f59"/>
                <a:gd name="f142" fmla="*/ f113 1 f58"/>
                <a:gd name="f143" fmla="*/ f115 1 f58"/>
                <a:gd name="f144" fmla="*/ f114 1 f59"/>
                <a:gd name="f145" fmla="*/ f116 1 f59"/>
                <a:gd name="f146" fmla="*/ f142 f53 1"/>
                <a:gd name="f147" fmla="*/ f143 f53 1"/>
                <a:gd name="f148" fmla="*/ f145 f54 1"/>
                <a:gd name="f149" fmla="*/ f144 f54 1"/>
                <a:gd name="f150" fmla="*/ f118 f53 1"/>
                <a:gd name="f151" fmla="*/ f119 f54 1"/>
                <a:gd name="f152" fmla="*/ f120 f53 1"/>
                <a:gd name="f153" fmla="*/ f121 f54 1"/>
                <a:gd name="f154" fmla="*/ f122 f54 1"/>
                <a:gd name="f155" fmla="*/ f123 f54 1"/>
                <a:gd name="f156" fmla="*/ f124 f53 1"/>
                <a:gd name="f157" fmla="*/ f125 f54 1"/>
                <a:gd name="f158" fmla="*/ f126 f53 1"/>
                <a:gd name="f159" fmla="*/ f127 f54 1"/>
                <a:gd name="f160" fmla="*/ f128 f53 1"/>
                <a:gd name="f161" fmla="*/ f129 f54 1"/>
                <a:gd name="f162" fmla="*/ f130 f54 1"/>
                <a:gd name="f163" fmla="*/ f131 f53 1"/>
                <a:gd name="f164" fmla="*/ f132 f53 1"/>
                <a:gd name="f165" fmla="*/ f133 f54 1"/>
                <a:gd name="f166" fmla="*/ f134 f54 1"/>
                <a:gd name="f167" fmla="*/ f135 f53 1"/>
                <a:gd name="f168" fmla="*/ f136 f54 1"/>
                <a:gd name="f169" fmla="*/ f137 f53 1"/>
                <a:gd name="f170" fmla="*/ f138 f54 1"/>
                <a:gd name="f171" fmla="*/ f139 f53 1"/>
                <a:gd name="f172" fmla="*/ f140 f54 1"/>
                <a:gd name="f173" fmla="*/ f141 f54 1"/>
              </a:gdLst>
              <a:ahLst/>
              <a:cxnLst>
                <a:cxn ang="3cd4">
                  <a:pos x="hc" y="t"/>
                </a:cxn>
                <a:cxn ang="0">
                  <a:pos x="r" y="vc"/>
                </a:cxn>
                <a:cxn ang="cd4">
                  <a:pos x="hc" y="b"/>
                </a:cxn>
                <a:cxn ang="cd2">
                  <a:pos x="l" y="vc"/>
                </a:cxn>
                <a:cxn ang="f117">
                  <a:pos x="f150" y="f151"/>
                </a:cxn>
                <a:cxn ang="f117">
                  <a:pos x="f152" y="f153"/>
                </a:cxn>
                <a:cxn ang="f117">
                  <a:pos x="f152" y="f154"/>
                </a:cxn>
                <a:cxn ang="f117">
                  <a:pos x="f152" y="f155"/>
                </a:cxn>
                <a:cxn ang="f117">
                  <a:pos x="f156" y="f157"/>
                </a:cxn>
                <a:cxn ang="f117">
                  <a:pos x="f158" y="f159"/>
                </a:cxn>
                <a:cxn ang="f117">
                  <a:pos x="f158" y="f159"/>
                </a:cxn>
                <a:cxn ang="f117">
                  <a:pos x="f160" y="f161"/>
                </a:cxn>
                <a:cxn ang="f117">
                  <a:pos x="f160" y="f162"/>
                </a:cxn>
                <a:cxn ang="f117">
                  <a:pos x="f163" y="f161"/>
                </a:cxn>
                <a:cxn ang="f117">
                  <a:pos x="f164" y="f165"/>
                </a:cxn>
                <a:cxn ang="f117">
                  <a:pos x="f164" y="f166"/>
                </a:cxn>
                <a:cxn ang="f117">
                  <a:pos x="f167" y="f168"/>
                </a:cxn>
                <a:cxn ang="f117">
                  <a:pos x="f169" y="f170"/>
                </a:cxn>
                <a:cxn ang="f117">
                  <a:pos x="f171" y="f172"/>
                </a:cxn>
                <a:cxn ang="f117">
                  <a:pos x="f171" y="f172"/>
                </a:cxn>
                <a:cxn ang="f117">
                  <a:pos x="f171" y="f173"/>
                </a:cxn>
                <a:cxn ang="f117">
                  <a:pos x="f150" y="f151"/>
                </a:cxn>
              </a:cxnLst>
              <a:rect l="f146" t="f149" r="f147" b="f148"/>
              <a:pathLst>
                <a:path w="137" h="258">
                  <a:moveTo>
                    <a:pt x="f8" y="f9"/>
                  </a:moveTo>
                  <a:cubicBezTo>
                    <a:pt x="f10" y="f11"/>
                    <a:pt x="f12" y="f11"/>
                    <a:pt x="f13" y="f14"/>
                  </a:cubicBezTo>
                  <a:cubicBezTo>
                    <a:pt x="f13" y="f14"/>
                    <a:pt x="f13" y="f14"/>
                    <a:pt x="f13" y="f15"/>
                  </a:cubicBezTo>
                  <a:cubicBezTo>
                    <a:pt x="f16" y="f17"/>
                    <a:pt x="f6" y="f18"/>
                    <a:pt x="f13" y="f19"/>
                  </a:cubicBezTo>
                  <a:cubicBezTo>
                    <a:pt x="f20" y="f21"/>
                    <a:pt x="f20" y="f21"/>
                    <a:pt x="f20" y="f21"/>
                  </a:cubicBezTo>
                  <a:cubicBezTo>
                    <a:pt x="f20" y="f21"/>
                    <a:pt x="f22" y="f23"/>
                    <a:pt x="f24" y="f25"/>
                  </a:cubicBezTo>
                  <a:cubicBezTo>
                    <a:pt x="f24" y="f25"/>
                    <a:pt x="f24" y="f25"/>
                    <a:pt x="f24" y="f25"/>
                  </a:cubicBezTo>
                  <a:cubicBezTo>
                    <a:pt x="f26" y="f27"/>
                    <a:pt x="f26" y="f27"/>
                    <a:pt x="f26" y="f27"/>
                  </a:cubicBezTo>
                  <a:cubicBezTo>
                    <a:pt x="f26" y="f28"/>
                    <a:pt x="f26" y="f28"/>
                    <a:pt x="f26" y="f28"/>
                  </a:cubicBezTo>
                  <a:cubicBezTo>
                    <a:pt x="f29" y="f5"/>
                    <a:pt x="f30" y="f5"/>
                    <a:pt x="f31" y="f27"/>
                  </a:cubicBezTo>
                  <a:cubicBezTo>
                    <a:pt x="f32" y="f33"/>
                    <a:pt x="f5" y="f34"/>
                    <a:pt x="f35" y="f36"/>
                  </a:cubicBezTo>
                  <a:cubicBezTo>
                    <a:pt x="f35" y="f37"/>
                    <a:pt x="f35" y="f38"/>
                    <a:pt x="f35" y="f38"/>
                  </a:cubicBezTo>
                  <a:cubicBezTo>
                    <a:pt x="f35" y="f39"/>
                    <a:pt x="f40" y="f41"/>
                    <a:pt x="f40" y="f41"/>
                  </a:cubicBezTo>
                  <a:cubicBezTo>
                    <a:pt x="f42" y="f43"/>
                    <a:pt x="f42" y="f43"/>
                    <a:pt x="f42" y="f43"/>
                  </a:cubicBezTo>
                  <a:cubicBezTo>
                    <a:pt x="f42" y="f43"/>
                    <a:pt x="f44" y="f45"/>
                    <a:pt x="f46" y="f7"/>
                  </a:cubicBezTo>
                  <a:cubicBezTo>
                    <a:pt x="f46" y="f7"/>
                    <a:pt x="f46" y="f7"/>
                    <a:pt x="f46" y="f7"/>
                  </a:cubicBezTo>
                  <a:cubicBezTo>
                    <a:pt x="f46" y="f7"/>
                    <a:pt x="f46" y="f47"/>
                    <a:pt x="f46" y="f47"/>
                  </a:cubicBezTo>
                  <a:cubicBezTo>
                    <a:pt x="f48" y="f49"/>
                    <a:pt x="f50" y="f51"/>
                    <a:pt x="f8" y="f9"/>
                  </a:cubicBezTo>
                  <a:close/>
                </a:path>
              </a:pathLst>
            </a:custGeom>
            <a:gradFill>
              <a:gsLst>
                <a:gs pos="0">
                  <a:srgbClr val="E8E8E8"/>
                </a:gs>
                <a:gs pos="100000">
                  <a:srgbClr val="80808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4" name="Freeform 100"/>
            <p:cNvSpPr/>
            <p:nvPr/>
          </p:nvSpPr>
          <p:spPr>
            <a:xfrm rot="765600">
              <a:off x="4956345" y="3526799"/>
              <a:ext cx="80640" cy="31320"/>
            </a:xfrm>
            <a:custGeom>
              <a:avLst/>
              <a:gdLst>
                <a:gd name="f0" fmla="val 10800000"/>
                <a:gd name="f1" fmla="val 5400000"/>
                <a:gd name="f2" fmla="val 180"/>
                <a:gd name="f3" fmla="val w"/>
                <a:gd name="f4" fmla="val h"/>
                <a:gd name="f5" fmla="val 0"/>
                <a:gd name="f6" fmla="val 71"/>
                <a:gd name="f7" fmla="val 27"/>
                <a:gd name="f8" fmla="val 47"/>
                <a:gd name="f9" fmla="val 12"/>
                <a:gd name="f10" fmla="val 49"/>
                <a:gd name="f11" fmla="val 21"/>
                <a:gd name="f12" fmla="val 60"/>
                <a:gd name="f13" fmla="val 17"/>
                <a:gd name="f14" fmla="val 69"/>
                <a:gd name="f15" fmla="val 8"/>
                <a:gd name="f16" fmla="val 7"/>
                <a:gd name="f17" fmla="val 6"/>
                <a:gd name="f18" fmla="val 5"/>
                <a:gd name="f19" fmla="val 70"/>
                <a:gd name="f20" fmla="val 54"/>
                <a:gd name="f21" fmla="val 36"/>
                <a:gd name="f22" fmla="val 4"/>
                <a:gd name="f23" fmla="val 9"/>
                <a:gd name="f24" fmla="val 15"/>
                <a:gd name="f25" fmla="val 2"/>
                <a:gd name="f26" fmla="val 20"/>
                <a:gd name="f27" fmla="val 25"/>
                <a:gd name="f28" fmla="val 18"/>
                <a:gd name="f29" fmla="val 32"/>
                <a:gd name="f30" fmla="val 30"/>
                <a:gd name="f31" fmla="val 13"/>
                <a:gd name="f32" fmla="+- 0 0 0"/>
                <a:gd name="f33" fmla="*/ f3 1 71"/>
                <a:gd name="f34" fmla="*/ f4 1 27"/>
                <a:gd name="f35" fmla="+- f7 0 f5"/>
                <a:gd name="f36" fmla="+- f6 0 f5"/>
                <a:gd name="f37" fmla="*/ f32 f0 1"/>
                <a:gd name="f38" fmla="*/ f36 1 71"/>
                <a:gd name="f39" fmla="*/ f35 1 27"/>
                <a:gd name="f40" fmla="*/ 60 f36 1"/>
                <a:gd name="f41" fmla="*/ 16 f35 1"/>
                <a:gd name="f42" fmla="*/ 62 f36 1"/>
                <a:gd name="f43" fmla="*/ 29 f35 1"/>
                <a:gd name="f44" fmla="*/ 91 f36 1"/>
                <a:gd name="f45" fmla="*/ 11 f35 1"/>
                <a:gd name="f46" fmla="*/ 10 f35 1"/>
                <a:gd name="f47" fmla="*/ 9 f35 1"/>
                <a:gd name="f48" fmla="*/ 8 f35 1"/>
                <a:gd name="f49" fmla="*/ 46 f36 1"/>
                <a:gd name="f50" fmla="*/ 4 f35 1"/>
                <a:gd name="f51" fmla="*/ 2 f36 1"/>
                <a:gd name="f52" fmla="*/ 27 f35 1"/>
                <a:gd name="f53" fmla="*/ 41 f36 1"/>
                <a:gd name="f54" fmla="*/ 34 f35 1"/>
                <a:gd name="f55" fmla="*/ 39 f36 1"/>
                <a:gd name="f56" fmla="*/ 23 f35 1"/>
                <a:gd name="f57" fmla="*/ 0 f36 1"/>
                <a:gd name="f58" fmla="*/ 0 f35 1"/>
                <a:gd name="f59" fmla="*/ 71 f36 1"/>
                <a:gd name="f60" fmla="*/ f37 1 f2"/>
                <a:gd name="f61" fmla="*/ f40 1 71"/>
                <a:gd name="f62" fmla="*/ f41 1 27"/>
                <a:gd name="f63" fmla="*/ f42 1 71"/>
                <a:gd name="f64" fmla="*/ f43 1 27"/>
                <a:gd name="f65" fmla="*/ f44 1 71"/>
                <a:gd name="f66" fmla="*/ f45 1 27"/>
                <a:gd name="f67" fmla="*/ f46 1 27"/>
                <a:gd name="f68" fmla="*/ f47 1 27"/>
                <a:gd name="f69" fmla="*/ f48 1 27"/>
                <a:gd name="f70" fmla="*/ f49 1 71"/>
                <a:gd name="f71" fmla="*/ f50 1 27"/>
                <a:gd name="f72" fmla="*/ f51 1 71"/>
                <a:gd name="f73" fmla="*/ f52 1 27"/>
                <a:gd name="f74" fmla="*/ f53 1 71"/>
                <a:gd name="f75" fmla="*/ f54 1 27"/>
                <a:gd name="f76" fmla="*/ f55 1 71"/>
                <a:gd name="f77" fmla="*/ f56 1 27"/>
                <a:gd name="f78" fmla="*/ f57 1 71"/>
                <a:gd name="f79" fmla="*/ f58 1 27"/>
                <a:gd name="f80" fmla="*/ f59 1 71"/>
                <a:gd name="f81" fmla="+- f60 0 f1"/>
                <a:gd name="f82" fmla="*/ f61 1 f38"/>
                <a:gd name="f83" fmla="*/ f62 1 f39"/>
                <a:gd name="f84" fmla="*/ f63 1 f38"/>
                <a:gd name="f85" fmla="*/ f64 1 f39"/>
                <a:gd name="f86" fmla="*/ f65 1 f38"/>
                <a:gd name="f87" fmla="*/ f66 1 f39"/>
                <a:gd name="f88" fmla="*/ f67 1 f39"/>
                <a:gd name="f89" fmla="*/ f68 1 f39"/>
                <a:gd name="f90" fmla="*/ f69 1 f39"/>
                <a:gd name="f91" fmla="*/ f70 1 f38"/>
                <a:gd name="f92" fmla="*/ f71 1 f39"/>
                <a:gd name="f93" fmla="*/ f72 1 f38"/>
                <a:gd name="f94" fmla="*/ f73 1 f39"/>
                <a:gd name="f95" fmla="*/ f74 1 f38"/>
                <a:gd name="f96" fmla="*/ f75 1 f39"/>
                <a:gd name="f97" fmla="*/ f76 1 f38"/>
                <a:gd name="f98" fmla="*/ f77 1 f39"/>
                <a:gd name="f99" fmla="*/ f78 1 f38"/>
                <a:gd name="f100" fmla="*/ f80 1 f38"/>
                <a:gd name="f101" fmla="*/ f79 1 f39"/>
                <a:gd name="f102" fmla="*/ f99 f33 1"/>
                <a:gd name="f103" fmla="*/ f100 f33 1"/>
                <a:gd name="f104" fmla="*/ f94 f34 1"/>
                <a:gd name="f105" fmla="*/ f101 f34 1"/>
                <a:gd name="f106" fmla="*/ f82 f33 1"/>
                <a:gd name="f107" fmla="*/ f83 f34 1"/>
                <a:gd name="f108" fmla="*/ f84 f33 1"/>
                <a:gd name="f109" fmla="*/ f85 f34 1"/>
                <a:gd name="f110" fmla="*/ f86 f33 1"/>
                <a:gd name="f111" fmla="*/ f87 f34 1"/>
                <a:gd name="f112" fmla="*/ f88 f34 1"/>
                <a:gd name="f113" fmla="*/ f89 f34 1"/>
                <a:gd name="f114" fmla="*/ f90 f34 1"/>
                <a:gd name="f115" fmla="*/ f91 f33 1"/>
                <a:gd name="f116" fmla="*/ f92 f34 1"/>
                <a:gd name="f117" fmla="*/ f93 f33 1"/>
                <a:gd name="f118" fmla="*/ f95 f33 1"/>
                <a:gd name="f119" fmla="*/ f96 f34 1"/>
                <a:gd name="f120" fmla="*/ f97 f33 1"/>
                <a:gd name="f121" fmla="*/ f98 f34 1"/>
              </a:gdLst>
              <a:ahLst/>
              <a:cxnLst>
                <a:cxn ang="3cd4">
                  <a:pos x="hc" y="t"/>
                </a:cxn>
                <a:cxn ang="0">
                  <a:pos x="r" y="vc"/>
                </a:cxn>
                <a:cxn ang="cd4">
                  <a:pos x="hc" y="b"/>
                </a:cxn>
                <a:cxn ang="cd2">
                  <a:pos x="l" y="vc"/>
                </a:cxn>
                <a:cxn ang="f81">
                  <a:pos x="f106" y="f107"/>
                </a:cxn>
                <a:cxn ang="f81">
                  <a:pos x="f108" y="f109"/>
                </a:cxn>
                <a:cxn ang="f81">
                  <a:pos x="f110" y="f111"/>
                </a:cxn>
                <a:cxn ang="f81">
                  <a:pos x="f110" y="f112"/>
                </a:cxn>
                <a:cxn ang="f81">
                  <a:pos x="f110" y="f113"/>
                </a:cxn>
                <a:cxn ang="f81">
                  <a:pos x="f110" y="f114"/>
                </a:cxn>
                <a:cxn ang="f81">
                  <a:pos x="f115" y="f116"/>
                </a:cxn>
                <a:cxn ang="f81">
                  <a:pos x="f117" y="f104"/>
                </a:cxn>
                <a:cxn ang="f81">
                  <a:pos x="f117" y="f109"/>
                </a:cxn>
                <a:cxn ang="f81">
                  <a:pos x="f118" y="f119"/>
                </a:cxn>
                <a:cxn ang="f81">
                  <a:pos x="f120" y="f121"/>
                </a:cxn>
                <a:cxn ang="f81">
                  <a:pos x="f106" y="f107"/>
                </a:cxn>
              </a:cxnLst>
              <a:rect l="f102" t="f105" r="f103" b="f104"/>
              <a:pathLst>
                <a:path w="71" h="27">
                  <a:moveTo>
                    <a:pt x="f8" y="f9"/>
                  </a:moveTo>
                  <a:cubicBezTo>
                    <a:pt x="f10" y="f11"/>
                    <a:pt x="f10" y="f11"/>
                    <a:pt x="f10" y="f11"/>
                  </a:cubicBezTo>
                  <a:cubicBezTo>
                    <a:pt x="f12" y="f13"/>
                    <a:pt x="f14" y="f9"/>
                    <a:pt x="f6" y="f15"/>
                  </a:cubicBezTo>
                  <a:cubicBezTo>
                    <a:pt x="f6" y="f15"/>
                    <a:pt x="f6" y="f16"/>
                    <a:pt x="f6" y="f16"/>
                  </a:cubicBezTo>
                  <a:cubicBezTo>
                    <a:pt x="f6" y="f16"/>
                    <a:pt x="f6" y="f17"/>
                    <a:pt x="f6" y="f17"/>
                  </a:cubicBezTo>
                  <a:cubicBezTo>
                    <a:pt x="f6" y="f18"/>
                    <a:pt x="f6" y="f18"/>
                    <a:pt x="f6" y="f18"/>
                  </a:cubicBezTo>
                  <a:cubicBezTo>
                    <a:pt x="f19" y="f5"/>
                    <a:pt x="f20" y="f5"/>
                    <a:pt x="f21" y="f22"/>
                  </a:cubicBezTo>
                  <a:cubicBezTo>
                    <a:pt x="f13" y="f23"/>
                    <a:pt x="f5" y="f24"/>
                    <a:pt x="f25" y="f26"/>
                  </a:cubicBezTo>
                  <a:cubicBezTo>
                    <a:pt x="f25" y="f26"/>
                    <a:pt x="f25" y="f11"/>
                    <a:pt x="f25" y="f11"/>
                  </a:cubicBezTo>
                  <a:cubicBezTo>
                    <a:pt x="f18" y="f27"/>
                    <a:pt x="f28" y="f7"/>
                    <a:pt x="f29" y="f27"/>
                  </a:cubicBezTo>
                  <a:cubicBezTo>
                    <a:pt x="f30" y="f13"/>
                    <a:pt x="f30" y="f13"/>
                    <a:pt x="f30" y="f13"/>
                  </a:cubicBezTo>
                  <a:cubicBezTo>
                    <a:pt x="f21" y="f31"/>
                    <a:pt x="f8" y="f9"/>
                    <a:pt x="f8" y="f9"/>
                  </a:cubicBezTo>
                  <a:close/>
                </a:path>
              </a:pathLst>
            </a:custGeom>
            <a:gradFill>
              <a:gsLst>
                <a:gs pos="0">
                  <a:srgbClr val="808080"/>
                </a:gs>
                <a:gs pos="100000">
                  <a:srgbClr val="5D5D5D"/>
                </a:gs>
              </a:gsLst>
              <a:lin ang="27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5" name="Freeform 101"/>
            <p:cNvSpPr/>
            <p:nvPr/>
          </p:nvSpPr>
          <p:spPr>
            <a:xfrm rot="765600">
              <a:off x="4967970" y="3542462"/>
              <a:ext cx="58680" cy="199080"/>
            </a:xfrm>
            <a:custGeom>
              <a:avLst/>
              <a:gdLst>
                <a:gd name="f0" fmla="val 10800000"/>
                <a:gd name="f1" fmla="val 5400000"/>
                <a:gd name="f2" fmla="val 180"/>
                <a:gd name="f3" fmla="val w"/>
                <a:gd name="f4" fmla="val h"/>
                <a:gd name="f5" fmla="val 0"/>
                <a:gd name="f6" fmla="val 51"/>
                <a:gd name="f7" fmla="val 174"/>
                <a:gd name="f8" fmla="val 19"/>
                <a:gd name="f9" fmla="val 9"/>
                <a:gd name="f10" fmla="val 17"/>
                <a:gd name="f11" fmla="val 6"/>
                <a:gd name="f12" fmla="val 1"/>
                <a:gd name="f13" fmla="val 5"/>
                <a:gd name="f14" fmla="val 2"/>
                <a:gd name="f15" fmla="val 13"/>
                <a:gd name="f16" fmla="val 50"/>
                <a:gd name="f17" fmla="+- 0 0 0"/>
                <a:gd name="f18" fmla="*/ f3 1 51"/>
                <a:gd name="f19" fmla="*/ f4 1 174"/>
                <a:gd name="f20" fmla="+- f7 0 f5"/>
                <a:gd name="f21" fmla="+- f6 0 f5"/>
                <a:gd name="f22" fmla="*/ f17 f0 1"/>
                <a:gd name="f23" fmla="*/ f21 1 51"/>
                <a:gd name="f24" fmla="*/ f20 1 174"/>
                <a:gd name="f25" fmla="*/ 67 f21 1"/>
                <a:gd name="f26" fmla="*/ 226 f20 1"/>
                <a:gd name="f27" fmla="*/ 25 f21 1"/>
                <a:gd name="f28" fmla="*/ 12 f20 1"/>
                <a:gd name="f29" fmla="*/ 23 f21 1"/>
                <a:gd name="f30" fmla="*/ 0 f20 1"/>
                <a:gd name="f31" fmla="*/ 0 f21 1"/>
                <a:gd name="f32" fmla="*/ 5 f20 1"/>
                <a:gd name="f33" fmla="*/ 2 f21 1"/>
                <a:gd name="f34" fmla="*/ 16 f20 1"/>
                <a:gd name="f35" fmla="*/ 66 f21 1"/>
                <a:gd name="f36" fmla="*/ 51 f21 1"/>
                <a:gd name="f37" fmla="*/ 174 f20 1"/>
                <a:gd name="f38" fmla="*/ f22 1 f2"/>
                <a:gd name="f39" fmla="*/ f25 1 51"/>
                <a:gd name="f40" fmla="*/ f26 1 174"/>
                <a:gd name="f41" fmla="*/ f27 1 51"/>
                <a:gd name="f42" fmla="*/ f28 1 174"/>
                <a:gd name="f43" fmla="*/ f29 1 51"/>
                <a:gd name="f44" fmla="*/ f30 1 174"/>
                <a:gd name="f45" fmla="*/ f31 1 51"/>
                <a:gd name="f46" fmla="*/ f32 1 174"/>
                <a:gd name="f47" fmla="*/ f33 1 51"/>
                <a:gd name="f48" fmla="*/ f34 1 174"/>
                <a:gd name="f49" fmla="*/ f35 1 51"/>
                <a:gd name="f50" fmla="*/ f36 1 51"/>
                <a:gd name="f51" fmla="*/ f37 1 174"/>
                <a:gd name="f52" fmla="+- f38 0 f1"/>
                <a:gd name="f53" fmla="*/ f39 1 f23"/>
                <a:gd name="f54" fmla="*/ f40 1 f24"/>
                <a:gd name="f55" fmla="*/ f41 1 f23"/>
                <a:gd name="f56" fmla="*/ f42 1 f24"/>
                <a:gd name="f57" fmla="*/ f43 1 f23"/>
                <a:gd name="f58" fmla="*/ f44 1 f24"/>
                <a:gd name="f59" fmla="*/ f45 1 f23"/>
                <a:gd name="f60" fmla="*/ f46 1 f24"/>
                <a:gd name="f61" fmla="*/ f47 1 f23"/>
                <a:gd name="f62" fmla="*/ f48 1 f24"/>
                <a:gd name="f63" fmla="*/ f49 1 f23"/>
                <a:gd name="f64" fmla="*/ f50 1 f23"/>
                <a:gd name="f65" fmla="*/ f51 1 f24"/>
                <a:gd name="f66" fmla="*/ f59 f18 1"/>
                <a:gd name="f67" fmla="*/ f64 f18 1"/>
                <a:gd name="f68" fmla="*/ f65 f19 1"/>
                <a:gd name="f69" fmla="*/ f58 f19 1"/>
                <a:gd name="f70" fmla="*/ f53 f18 1"/>
                <a:gd name="f71" fmla="*/ f54 f19 1"/>
                <a:gd name="f72" fmla="*/ f55 f18 1"/>
                <a:gd name="f73" fmla="*/ f56 f19 1"/>
                <a:gd name="f74" fmla="*/ f57 f18 1"/>
                <a:gd name="f75" fmla="*/ f60 f19 1"/>
                <a:gd name="f76" fmla="*/ f61 f18 1"/>
                <a:gd name="f77" fmla="*/ f62 f19 1"/>
                <a:gd name="f78" fmla="*/ f63 f18 1"/>
              </a:gdLst>
              <a:ahLst/>
              <a:cxnLst>
                <a:cxn ang="3cd4">
                  <a:pos x="hc" y="t"/>
                </a:cxn>
                <a:cxn ang="0">
                  <a:pos x="r" y="vc"/>
                </a:cxn>
                <a:cxn ang="cd4">
                  <a:pos x="hc" y="b"/>
                </a:cxn>
                <a:cxn ang="cd2">
                  <a:pos x="l" y="vc"/>
                </a:cxn>
                <a:cxn ang="f52">
                  <a:pos x="f70" y="f71"/>
                </a:cxn>
                <a:cxn ang="f52">
                  <a:pos x="f72" y="f73"/>
                </a:cxn>
                <a:cxn ang="f52">
                  <a:pos x="f74" y="f69"/>
                </a:cxn>
                <a:cxn ang="f52">
                  <a:pos x="f66" y="f75"/>
                </a:cxn>
                <a:cxn ang="f52">
                  <a:pos x="f76" y="f77"/>
                </a:cxn>
                <a:cxn ang="f52">
                  <a:pos x="f78" y="f71"/>
                </a:cxn>
                <a:cxn ang="f52">
                  <a:pos x="f70" y="f71"/>
                </a:cxn>
              </a:cxnLst>
              <a:rect l="f66" t="f69" r="f67" b="f68"/>
              <a:pathLst>
                <a:path w="51" h="174">
                  <a:moveTo>
                    <a:pt x="f6" y="f7"/>
                  </a:moveTo>
                  <a:cubicBezTo>
                    <a:pt x="f8" y="f9"/>
                    <a:pt x="f8" y="f9"/>
                    <a:pt x="f8" y="f9"/>
                  </a:cubicBezTo>
                  <a:cubicBezTo>
                    <a:pt x="f10" y="f5"/>
                    <a:pt x="f10" y="f5"/>
                    <a:pt x="f10" y="f5"/>
                  </a:cubicBezTo>
                  <a:cubicBezTo>
                    <a:pt x="f10" y="f5"/>
                    <a:pt x="f11" y="f12"/>
                    <a:pt x="f5" y="f13"/>
                  </a:cubicBezTo>
                  <a:cubicBezTo>
                    <a:pt x="f14" y="f15"/>
                    <a:pt x="f14" y="f15"/>
                    <a:pt x="f14" y="f15"/>
                  </a:cubicBezTo>
                  <a:cubicBezTo>
                    <a:pt x="f16" y="f7"/>
                    <a:pt x="f16" y="f7"/>
                    <a:pt x="f16" y="f7"/>
                  </a:cubicBezTo>
                  <a:lnTo>
                    <a:pt x="f6" y="f7"/>
                  </a:lnTo>
                  <a:close/>
                </a:path>
              </a:pathLst>
            </a:custGeom>
            <a:gradFill>
              <a:gsLst>
                <a:gs pos="0">
                  <a:srgbClr val="BFBFBF"/>
                </a:gs>
                <a:gs pos="100000">
                  <a:srgbClr val="808080"/>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nvGrpSpPr>
            <p:cNvPr id="66" name="Group 102"/>
            <p:cNvGrpSpPr/>
            <p:nvPr/>
          </p:nvGrpSpPr>
          <p:grpSpPr>
            <a:xfrm>
              <a:off x="4944828" y="3294533"/>
              <a:ext cx="108397" cy="201608"/>
              <a:chOff x="4944828" y="3294533"/>
              <a:chExt cx="108397" cy="201608"/>
            </a:xfrm>
          </p:grpSpPr>
          <p:sp>
            <p:nvSpPr>
              <p:cNvPr id="67" name="Freeform 103"/>
              <p:cNvSpPr/>
              <p:nvPr/>
            </p:nvSpPr>
            <p:spPr>
              <a:xfrm rot="765600">
                <a:off x="4944828" y="3294533"/>
                <a:ext cx="103320" cy="35280"/>
              </a:xfrm>
              <a:custGeom>
                <a:avLst/>
                <a:gdLst>
                  <a:gd name="f0" fmla="val 10800000"/>
                  <a:gd name="f1" fmla="val 5400000"/>
                  <a:gd name="f2" fmla="val 180"/>
                  <a:gd name="f3" fmla="val w"/>
                  <a:gd name="f4" fmla="val h"/>
                  <a:gd name="f5" fmla="val 0"/>
                  <a:gd name="f6" fmla="val 91"/>
                  <a:gd name="f7" fmla="val 31"/>
                  <a:gd name="f8" fmla="val 90"/>
                  <a:gd name="f9" fmla="val 13"/>
                  <a:gd name="f10" fmla="val 12"/>
                  <a:gd name="f11" fmla="val 10"/>
                  <a:gd name="f12" fmla="val 89"/>
                  <a:gd name="f13" fmla="val 4"/>
                  <a:gd name="f14" fmla="val 63"/>
                  <a:gd name="f15" fmla="val 40"/>
                  <a:gd name="f16" fmla="val 5"/>
                  <a:gd name="f17" fmla="val 16"/>
                  <a:gd name="f18" fmla="val 11"/>
                  <a:gd name="f19" fmla="val 23"/>
                  <a:gd name="f20" fmla="val 2"/>
                  <a:gd name="f21" fmla="val 29"/>
                  <a:gd name="f22" fmla="val 3"/>
                  <a:gd name="f23" fmla="val 25"/>
                  <a:gd name="f24" fmla="val 20"/>
                  <a:gd name="f25" fmla="val 15"/>
                  <a:gd name="f26" fmla="val 41"/>
                  <a:gd name="f27" fmla="val 61"/>
                  <a:gd name="f28" fmla="val 84"/>
                  <a:gd name="f29" fmla="val 8"/>
                  <a:gd name="f30" fmla="+- 0 0 0"/>
                  <a:gd name="f31" fmla="*/ f3 1 91"/>
                  <a:gd name="f32" fmla="*/ f4 1 31"/>
                  <a:gd name="f33" fmla="+- f7 0 f5"/>
                  <a:gd name="f34" fmla="+- f6 0 f5"/>
                  <a:gd name="f35" fmla="*/ f30 f0 1"/>
                  <a:gd name="f36" fmla="*/ f34 1 91"/>
                  <a:gd name="f37" fmla="*/ f33 1 31"/>
                  <a:gd name="f38" fmla="*/ 1188 f34 1"/>
                  <a:gd name="f39" fmla="*/ 172 f33 1"/>
                  <a:gd name="f40" fmla="*/ 134 f33 1"/>
                  <a:gd name="f41" fmla="*/ 529 f34 1"/>
                  <a:gd name="f42" fmla="*/ 66 f33 1"/>
                  <a:gd name="f43" fmla="*/ 28 f34 1"/>
                  <a:gd name="f44" fmla="*/ 377 f33 1"/>
                  <a:gd name="f45" fmla="*/ 40 f34 1"/>
                  <a:gd name="f46" fmla="*/ 405 f33 1"/>
                  <a:gd name="f47" fmla="*/ 541 f34 1"/>
                  <a:gd name="f48" fmla="*/ 0 f34 1"/>
                  <a:gd name="f49" fmla="*/ 0 f33 1"/>
                  <a:gd name="f50" fmla="*/ 91 f34 1"/>
                  <a:gd name="f51" fmla="*/ 31 f33 1"/>
                  <a:gd name="f52" fmla="*/ f35 1 f2"/>
                  <a:gd name="f53" fmla="*/ f38 1 91"/>
                  <a:gd name="f54" fmla="*/ f39 1 31"/>
                  <a:gd name="f55" fmla="*/ f40 1 31"/>
                  <a:gd name="f56" fmla="*/ f41 1 91"/>
                  <a:gd name="f57" fmla="*/ f42 1 31"/>
                  <a:gd name="f58" fmla="*/ f43 1 91"/>
                  <a:gd name="f59" fmla="*/ f44 1 31"/>
                  <a:gd name="f60" fmla="*/ f45 1 91"/>
                  <a:gd name="f61" fmla="*/ f46 1 31"/>
                  <a:gd name="f62" fmla="*/ f47 1 91"/>
                  <a:gd name="f63" fmla="*/ f48 1 91"/>
                  <a:gd name="f64" fmla="*/ f49 1 31"/>
                  <a:gd name="f65" fmla="*/ f50 1 91"/>
                  <a:gd name="f66" fmla="*/ f51 1 31"/>
                  <a:gd name="f67" fmla="+- f52 0 f1"/>
                  <a:gd name="f68" fmla="*/ f53 1 f36"/>
                  <a:gd name="f69" fmla="*/ f54 1 f37"/>
                  <a:gd name="f70" fmla="*/ f55 1 f37"/>
                  <a:gd name="f71" fmla="*/ f56 1 f36"/>
                  <a:gd name="f72" fmla="*/ f57 1 f37"/>
                  <a:gd name="f73" fmla="*/ f58 1 f36"/>
                  <a:gd name="f74" fmla="*/ f59 1 f37"/>
                  <a:gd name="f75" fmla="*/ f60 1 f36"/>
                  <a:gd name="f76" fmla="*/ f61 1 f37"/>
                  <a:gd name="f77" fmla="*/ f62 1 f36"/>
                  <a:gd name="f78" fmla="*/ f63 1 f36"/>
                  <a:gd name="f79" fmla="*/ f65 1 f36"/>
                  <a:gd name="f80" fmla="*/ f64 1 f37"/>
                  <a:gd name="f81" fmla="*/ f66 1 f37"/>
                  <a:gd name="f82" fmla="*/ f78 f31 1"/>
                  <a:gd name="f83" fmla="*/ f79 f31 1"/>
                  <a:gd name="f84" fmla="*/ f81 f32 1"/>
                  <a:gd name="f85" fmla="*/ f80 f32 1"/>
                  <a:gd name="f86" fmla="*/ f68 f31 1"/>
                  <a:gd name="f87" fmla="*/ f69 f32 1"/>
                  <a:gd name="f88" fmla="*/ f70 f32 1"/>
                  <a:gd name="f89" fmla="*/ f71 f31 1"/>
                  <a:gd name="f90" fmla="*/ f72 f32 1"/>
                  <a:gd name="f91" fmla="*/ f73 f31 1"/>
                  <a:gd name="f92" fmla="*/ f74 f32 1"/>
                  <a:gd name="f93" fmla="*/ f75 f31 1"/>
                  <a:gd name="f94" fmla="*/ f76 f32 1"/>
                  <a:gd name="f95" fmla="*/ f77 f31 1"/>
                </a:gdLst>
                <a:ahLst/>
                <a:cxnLst>
                  <a:cxn ang="3cd4">
                    <a:pos x="hc" y="t"/>
                  </a:cxn>
                  <a:cxn ang="0">
                    <a:pos x="r" y="vc"/>
                  </a:cxn>
                  <a:cxn ang="cd4">
                    <a:pos x="hc" y="b"/>
                  </a:cxn>
                  <a:cxn ang="cd2">
                    <a:pos x="l" y="vc"/>
                  </a:cxn>
                  <a:cxn ang="f67">
                    <a:pos x="f86" y="f87"/>
                  </a:cxn>
                  <a:cxn ang="f67">
                    <a:pos x="f86" y="f88"/>
                  </a:cxn>
                  <a:cxn ang="f67">
                    <a:pos x="f89" y="f90"/>
                  </a:cxn>
                  <a:cxn ang="f67">
                    <a:pos x="f91" y="f92"/>
                  </a:cxn>
                  <a:cxn ang="f67">
                    <a:pos x="f93" y="f94"/>
                  </a:cxn>
                  <a:cxn ang="f67">
                    <a:pos x="f95" y="f88"/>
                  </a:cxn>
                  <a:cxn ang="f67">
                    <a:pos x="f86" y="f87"/>
                  </a:cxn>
                </a:cxnLst>
                <a:rect l="f82" t="f85" r="f83" b="f84"/>
                <a:pathLst>
                  <a:path w="91" h="31">
                    <a:moveTo>
                      <a:pt x="f8" y="f9"/>
                    </a:moveTo>
                    <a:cubicBezTo>
                      <a:pt x="f6" y="f10"/>
                      <a:pt x="f8" y="f11"/>
                      <a:pt x="f8" y="f11"/>
                    </a:cubicBezTo>
                    <a:cubicBezTo>
                      <a:pt x="f12" y="f13"/>
                      <a:pt x="f14" y="f5"/>
                      <a:pt x="f15" y="f16"/>
                    </a:cubicBezTo>
                    <a:cubicBezTo>
                      <a:pt x="f17" y="f18"/>
                      <a:pt x="f5" y="f19"/>
                      <a:pt x="f20" y="f21"/>
                    </a:cubicBezTo>
                    <a:cubicBezTo>
                      <a:pt x="f20" y="f21"/>
                      <a:pt x="f20" y="f7"/>
                      <a:pt x="f22" y="f7"/>
                    </a:cubicBezTo>
                    <a:cubicBezTo>
                      <a:pt x="f16" y="f23"/>
                      <a:pt x="f24" y="f25"/>
                      <a:pt x="f26" y="f11"/>
                    </a:cubicBezTo>
                    <a:cubicBezTo>
                      <a:pt x="f27" y="f16"/>
                      <a:pt x="f28" y="f29"/>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8" name="Freeform 104"/>
              <p:cNvSpPr/>
              <p:nvPr/>
            </p:nvSpPr>
            <p:spPr>
              <a:xfrm rot="765600">
                <a:off x="4945508" y="3317930"/>
                <a:ext cx="103320" cy="35640"/>
              </a:xfrm>
              <a:custGeom>
                <a:avLst/>
                <a:gdLst>
                  <a:gd name="f0" fmla="val 10800000"/>
                  <a:gd name="f1" fmla="val 5400000"/>
                  <a:gd name="f2" fmla="val 180"/>
                  <a:gd name="f3" fmla="val w"/>
                  <a:gd name="f4" fmla="val h"/>
                  <a:gd name="f5" fmla="val 0"/>
                  <a:gd name="f6" fmla="val 91"/>
                  <a:gd name="f7" fmla="val 31"/>
                  <a:gd name="f8" fmla="val 12"/>
                  <a:gd name="f9" fmla="val 90"/>
                  <a:gd name="f10" fmla="val 10"/>
                  <a:gd name="f11" fmla="val 9"/>
                  <a:gd name="f12" fmla="val 89"/>
                  <a:gd name="f13" fmla="val 3"/>
                  <a:gd name="f14" fmla="val 63"/>
                  <a:gd name="f15" fmla="val 39"/>
                  <a:gd name="f16" fmla="val 5"/>
                  <a:gd name="f17" fmla="val 16"/>
                  <a:gd name="f18" fmla="val 22"/>
                  <a:gd name="f19" fmla="val 1"/>
                  <a:gd name="f20" fmla="val 29"/>
                  <a:gd name="f21" fmla="val 2"/>
                  <a:gd name="f22" fmla="val 25"/>
                  <a:gd name="f23" fmla="val 20"/>
                  <a:gd name="f24" fmla="val 14"/>
                  <a:gd name="f25" fmla="val 40"/>
                  <a:gd name="f26" fmla="val 61"/>
                  <a:gd name="f27" fmla="val 84"/>
                  <a:gd name="f28" fmla="val 8"/>
                  <a:gd name="f29" fmla="+- 0 0 0"/>
                  <a:gd name="f30" fmla="*/ f3 1 91"/>
                  <a:gd name="f31" fmla="*/ f4 1 31"/>
                  <a:gd name="f32" fmla="+- f7 0 f5"/>
                  <a:gd name="f33" fmla="+- f6 0 f5"/>
                  <a:gd name="f34" fmla="*/ f29 f0 1"/>
                  <a:gd name="f35" fmla="*/ f33 1 91"/>
                  <a:gd name="f36" fmla="*/ f32 1 31"/>
                  <a:gd name="f37" fmla="*/ 1200 f33 1"/>
                  <a:gd name="f38" fmla="*/ 165 f32 1"/>
                  <a:gd name="f39" fmla="*/ 1188 f33 1"/>
                  <a:gd name="f40" fmla="*/ 119 f32 1"/>
                  <a:gd name="f41" fmla="*/ 513 f33 1"/>
                  <a:gd name="f42" fmla="*/ 69 f32 1"/>
                  <a:gd name="f43" fmla="*/ 12 f33 1"/>
                  <a:gd name="f44" fmla="*/ 394 f32 1"/>
                  <a:gd name="f45" fmla="*/ 28 f33 1"/>
                  <a:gd name="f46" fmla="*/ 423 f32 1"/>
                  <a:gd name="f47" fmla="*/ 529 f33 1"/>
                  <a:gd name="f48" fmla="*/ 136 f32 1"/>
                  <a:gd name="f49" fmla="*/ 0 f33 1"/>
                  <a:gd name="f50" fmla="*/ 0 f32 1"/>
                  <a:gd name="f51" fmla="*/ 91 f33 1"/>
                  <a:gd name="f52" fmla="*/ 31 f32 1"/>
                  <a:gd name="f53" fmla="*/ f34 1 f2"/>
                  <a:gd name="f54" fmla="*/ f37 1 91"/>
                  <a:gd name="f55" fmla="*/ f38 1 31"/>
                  <a:gd name="f56" fmla="*/ f39 1 91"/>
                  <a:gd name="f57" fmla="*/ f40 1 31"/>
                  <a:gd name="f58" fmla="*/ f41 1 91"/>
                  <a:gd name="f59" fmla="*/ f42 1 31"/>
                  <a:gd name="f60" fmla="*/ f43 1 91"/>
                  <a:gd name="f61" fmla="*/ f44 1 31"/>
                  <a:gd name="f62" fmla="*/ f45 1 91"/>
                  <a:gd name="f63" fmla="*/ f46 1 31"/>
                  <a:gd name="f64" fmla="*/ f47 1 91"/>
                  <a:gd name="f65" fmla="*/ f48 1 31"/>
                  <a:gd name="f66" fmla="*/ f49 1 91"/>
                  <a:gd name="f67" fmla="*/ f50 1 31"/>
                  <a:gd name="f68" fmla="*/ f51 1 91"/>
                  <a:gd name="f69" fmla="*/ f52 1 31"/>
                  <a:gd name="f70" fmla="+- f53 0 f1"/>
                  <a:gd name="f71" fmla="*/ f54 1 f35"/>
                  <a:gd name="f72" fmla="*/ f55 1 f36"/>
                  <a:gd name="f73" fmla="*/ f56 1 f35"/>
                  <a:gd name="f74" fmla="*/ f57 1 f36"/>
                  <a:gd name="f75" fmla="*/ f58 1 f35"/>
                  <a:gd name="f76" fmla="*/ f59 1 f36"/>
                  <a:gd name="f77" fmla="*/ f60 1 f35"/>
                  <a:gd name="f78" fmla="*/ f61 1 f36"/>
                  <a:gd name="f79" fmla="*/ f62 1 f35"/>
                  <a:gd name="f80" fmla="*/ f63 1 f36"/>
                  <a:gd name="f81" fmla="*/ f64 1 f35"/>
                  <a:gd name="f82" fmla="*/ f65 1 f36"/>
                  <a:gd name="f83" fmla="*/ f66 1 f35"/>
                  <a:gd name="f84" fmla="*/ f68 1 f35"/>
                  <a:gd name="f85" fmla="*/ f67 1 f36"/>
                  <a:gd name="f86" fmla="*/ f69 1 f36"/>
                  <a:gd name="f87" fmla="*/ f83 f30 1"/>
                  <a:gd name="f88" fmla="*/ f84 f30 1"/>
                  <a:gd name="f89" fmla="*/ f86 f31 1"/>
                  <a:gd name="f90" fmla="*/ f85 f31 1"/>
                  <a:gd name="f91" fmla="*/ f71 f30 1"/>
                  <a:gd name="f92" fmla="*/ f72 f31 1"/>
                  <a:gd name="f93" fmla="*/ f73 f30 1"/>
                  <a:gd name="f94" fmla="*/ f74 f31 1"/>
                  <a:gd name="f95" fmla="*/ f75 f30 1"/>
                  <a:gd name="f96" fmla="*/ f76 f31 1"/>
                  <a:gd name="f97" fmla="*/ f77 f30 1"/>
                  <a:gd name="f98" fmla="*/ f78 f31 1"/>
                  <a:gd name="f99" fmla="*/ f79 f30 1"/>
                  <a:gd name="f100" fmla="*/ f80 f31 1"/>
                  <a:gd name="f101" fmla="*/ f81 f30 1"/>
                  <a:gd name="f102" fmla="*/ f82 f31 1"/>
                </a:gdLst>
                <a:ahLst/>
                <a:cxnLst>
                  <a:cxn ang="3cd4">
                    <a:pos x="hc" y="t"/>
                  </a:cxn>
                  <a:cxn ang="0">
                    <a:pos x="r" y="vc"/>
                  </a:cxn>
                  <a:cxn ang="cd4">
                    <a:pos x="hc" y="b"/>
                  </a:cxn>
                  <a:cxn ang="cd2">
                    <a:pos x="l" y="vc"/>
                  </a:cxn>
                  <a:cxn ang="f70">
                    <a:pos x="f91" y="f92"/>
                  </a:cxn>
                  <a:cxn ang="f70">
                    <a:pos x="f93" y="f94"/>
                  </a:cxn>
                  <a:cxn ang="f70">
                    <a:pos x="f95" y="f96"/>
                  </a:cxn>
                  <a:cxn ang="f70">
                    <a:pos x="f97" y="f98"/>
                  </a:cxn>
                  <a:cxn ang="f70">
                    <a:pos x="f99" y="f100"/>
                  </a:cxn>
                  <a:cxn ang="f70">
                    <a:pos x="f101" y="f102"/>
                  </a:cxn>
                  <a:cxn ang="f70">
                    <a:pos x="f91" y="f92"/>
                  </a:cxn>
                </a:cxnLst>
                <a:rect l="f87" t="f90" r="f88" b="f89"/>
                <a:pathLst>
                  <a:path w="91" h="31">
                    <a:moveTo>
                      <a:pt x="f6" y="f8"/>
                    </a:moveTo>
                    <a:cubicBezTo>
                      <a:pt x="f6" y="f8"/>
                      <a:pt x="f9" y="f10"/>
                      <a:pt x="f9" y="f11"/>
                    </a:cubicBezTo>
                    <a:cubicBezTo>
                      <a:pt x="f12" y="f13"/>
                      <a:pt x="f14" y="f5"/>
                      <a:pt x="f15" y="f16"/>
                    </a:cubicBezTo>
                    <a:cubicBezTo>
                      <a:pt x="f17" y="f10"/>
                      <a:pt x="f5" y="f18"/>
                      <a:pt x="f19" y="f20"/>
                    </a:cubicBezTo>
                    <a:cubicBezTo>
                      <a:pt x="f19" y="f20"/>
                      <a:pt x="f19" y="f7"/>
                      <a:pt x="f21" y="f7"/>
                    </a:cubicBezTo>
                    <a:cubicBezTo>
                      <a:pt x="f16" y="f22"/>
                      <a:pt x="f23" y="f24"/>
                      <a:pt x="f25" y="f10"/>
                    </a:cubicBezTo>
                    <a:cubicBezTo>
                      <a:pt x="f26" y="f16"/>
                      <a:pt x="f27" y="f28"/>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69" name="Freeform 105"/>
              <p:cNvSpPr/>
              <p:nvPr/>
            </p:nvSpPr>
            <p:spPr>
              <a:xfrm rot="765600">
                <a:off x="4945011" y="3340395"/>
                <a:ext cx="104760" cy="36720"/>
              </a:xfrm>
              <a:custGeom>
                <a:avLst/>
                <a:gdLst>
                  <a:gd name="f0" fmla="val 10800000"/>
                  <a:gd name="f1" fmla="val 5400000"/>
                  <a:gd name="f2" fmla="val 180"/>
                  <a:gd name="f3" fmla="val w"/>
                  <a:gd name="f4" fmla="val h"/>
                  <a:gd name="f5" fmla="val 0"/>
                  <a:gd name="f6" fmla="val 92"/>
                  <a:gd name="f7" fmla="val 32"/>
                  <a:gd name="f8" fmla="val 13"/>
                  <a:gd name="f9" fmla="val 12"/>
                  <a:gd name="f10" fmla="val 91"/>
                  <a:gd name="f11" fmla="val 10"/>
                  <a:gd name="f12" fmla="val 90"/>
                  <a:gd name="f13" fmla="val 3"/>
                  <a:gd name="f14" fmla="val 64"/>
                  <a:gd name="f15" fmla="val 40"/>
                  <a:gd name="f16" fmla="val 5"/>
                  <a:gd name="f17" fmla="val 16"/>
                  <a:gd name="f18" fmla="val 11"/>
                  <a:gd name="f19" fmla="val 23"/>
                  <a:gd name="f20" fmla="val 2"/>
                  <a:gd name="f21" fmla="val 29"/>
                  <a:gd name="f22" fmla="val 30"/>
                  <a:gd name="f23" fmla="val 31"/>
                  <a:gd name="f24" fmla="val 25"/>
                  <a:gd name="f25" fmla="val 20"/>
                  <a:gd name="f26" fmla="val 15"/>
                  <a:gd name="f27" fmla="val 41"/>
                  <a:gd name="f28" fmla="val 62"/>
                  <a:gd name="f29" fmla="val 85"/>
                  <a:gd name="f30" fmla="val 8"/>
                  <a:gd name="f31" fmla="+- 0 0 0"/>
                  <a:gd name="f32" fmla="*/ f3 1 92"/>
                  <a:gd name="f33" fmla="*/ f4 1 32"/>
                  <a:gd name="f34" fmla="+- f7 0 f5"/>
                  <a:gd name="f35" fmla="+- f6 0 f5"/>
                  <a:gd name="f36" fmla="*/ f31 f0 1"/>
                  <a:gd name="f37" fmla="*/ f35 1 92"/>
                  <a:gd name="f38" fmla="*/ f34 1 32"/>
                  <a:gd name="f39" fmla="*/ 1225 f35 1"/>
                  <a:gd name="f40" fmla="*/ 176 f34 1"/>
                  <a:gd name="f41" fmla="*/ 1213 f35 1"/>
                  <a:gd name="f42" fmla="*/ 135 f34 1"/>
                  <a:gd name="f43" fmla="*/ 533 f35 1"/>
                  <a:gd name="f44" fmla="*/ 66 f34 1"/>
                  <a:gd name="f45" fmla="*/ 28 f35 1"/>
                  <a:gd name="f46" fmla="*/ 389 f34 1"/>
                  <a:gd name="f47" fmla="*/ 427 f34 1"/>
                  <a:gd name="f48" fmla="*/ 545 f35 1"/>
                  <a:gd name="f49" fmla="*/ 0 f35 1"/>
                  <a:gd name="f50" fmla="*/ 0 f34 1"/>
                  <a:gd name="f51" fmla="*/ 92 f35 1"/>
                  <a:gd name="f52" fmla="*/ 32 f34 1"/>
                  <a:gd name="f53" fmla="*/ f36 1 f2"/>
                  <a:gd name="f54" fmla="*/ f39 1 92"/>
                  <a:gd name="f55" fmla="*/ f40 1 32"/>
                  <a:gd name="f56" fmla="*/ f41 1 92"/>
                  <a:gd name="f57" fmla="*/ f42 1 32"/>
                  <a:gd name="f58" fmla="*/ f43 1 92"/>
                  <a:gd name="f59" fmla="*/ f44 1 32"/>
                  <a:gd name="f60" fmla="*/ f45 1 92"/>
                  <a:gd name="f61" fmla="*/ f46 1 32"/>
                  <a:gd name="f62" fmla="*/ f47 1 32"/>
                  <a:gd name="f63" fmla="*/ f48 1 92"/>
                  <a:gd name="f64" fmla="*/ f49 1 92"/>
                  <a:gd name="f65" fmla="*/ f50 1 32"/>
                  <a:gd name="f66" fmla="*/ f51 1 92"/>
                  <a:gd name="f67" fmla="*/ f52 1 32"/>
                  <a:gd name="f68" fmla="+- f53 0 f1"/>
                  <a:gd name="f69" fmla="*/ f54 1 f37"/>
                  <a:gd name="f70" fmla="*/ f55 1 f38"/>
                  <a:gd name="f71" fmla="*/ f56 1 f37"/>
                  <a:gd name="f72" fmla="*/ f57 1 f38"/>
                  <a:gd name="f73" fmla="*/ f58 1 f37"/>
                  <a:gd name="f74" fmla="*/ f59 1 f38"/>
                  <a:gd name="f75" fmla="*/ f60 1 f37"/>
                  <a:gd name="f76" fmla="*/ f61 1 f38"/>
                  <a:gd name="f77" fmla="*/ f62 1 f38"/>
                  <a:gd name="f78" fmla="*/ f63 1 f37"/>
                  <a:gd name="f79" fmla="*/ f64 1 f37"/>
                  <a:gd name="f80" fmla="*/ f66 1 f37"/>
                  <a:gd name="f81" fmla="*/ f65 1 f38"/>
                  <a:gd name="f82" fmla="*/ f67 1 f38"/>
                  <a:gd name="f83" fmla="*/ f79 f32 1"/>
                  <a:gd name="f84" fmla="*/ f80 f32 1"/>
                  <a:gd name="f85" fmla="*/ f82 f33 1"/>
                  <a:gd name="f86" fmla="*/ f81 f33 1"/>
                  <a:gd name="f87" fmla="*/ f69 f32 1"/>
                  <a:gd name="f88" fmla="*/ f70 f33 1"/>
                  <a:gd name="f89" fmla="*/ f71 f32 1"/>
                  <a:gd name="f90" fmla="*/ f72 f33 1"/>
                  <a:gd name="f91" fmla="*/ f73 f32 1"/>
                  <a:gd name="f92" fmla="*/ f74 f33 1"/>
                  <a:gd name="f93" fmla="*/ f75 f32 1"/>
                  <a:gd name="f94" fmla="*/ f76 f33 1"/>
                  <a:gd name="f95" fmla="*/ f77 f33 1"/>
                  <a:gd name="f96" fmla="*/ f78 f32 1"/>
                </a:gdLst>
                <a:ahLst/>
                <a:cxnLst>
                  <a:cxn ang="3cd4">
                    <a:pos x="hc" y="t"/>
                  </a:cxn>
                  <a:cxn ang="0">
                    <a:pos x="r" y="vc"/>
                  </a:cxn>
                  <a:cxn ang="cd4">
                    <a:pos x="hc" y="b"/>
                  </a:cxn>
                  <a:cxn ang="cd2">
                    <a:pos x="l" y="vc"/>
                  </a:cxn>
                  <a:cxn ang="f68">
                    <a:pos x="f87" y="f88"/>
                  </a:cxn>
                  <a:cxn ang="f68">
                    <a:pos x="f89" y="f90"/>
                  </a:cxn>
                  <a:cxn ang="f68">
                    <a:pos x="f91" y="f92"/>
                  </a:cxn>
                  <a:cxn ang="f68">
                    <a:pos x="f93" y="f94"/>
                  </a:cxn>
                  <a:cxn ang="f68">
                    <a:pos x="f93" y="f95"/>
                  </a:cxn>
                  <a:cxn ang="f68">
                    <a:pos x="f96" y="f90"/>
                  </a:cxn>
                  <a:cxn ang="f68">
                    <a:pos x="f87" y="f88"/>
                  </a:cxn>
                </a:cxnLst>
                <a:rect l="f83" t="f86" r="f84" b="f85"/>
                <a:pathLst>
                  <a:path w="92" h="32">
                    <a:moveTo>
                      <a:pt x="f6" y="f8"/>
                    </a:moveTo>
                    <a:cubicBezTo>
                      <a:pt x="f6" y="f9"/>
                      <a:pt x="f10" y="f11"/>
                      <a:pt x="f10" y="f11"/>
                    </a:cubicBezTo>
                    <a:cubicBezTo>
                      <a:pt x="f12" y="f13"/>
                      <a:pt x="f14" y="f5"/>
                      <a:pt x="f15" y="f16"/>
                    </a:cubicBezTo>
                    <a:cubicBezTo>
                      <a:pt x="f17" y="f18"/>
                      <a:pt x="f5" y="f19"/>
                      <a:pt x="f20" y="f21"/>
                    </a:cubicBezTo>
                    <a:cubicBezTo>
                      <a:pt x="f20" y="f22"/>
                      <a:pt x="f20" y="f23"/>
                      <a:pt x="f20" y="f7"/>
                    </a:cubicBezTo>
                    <a:cubicBezTo>
                      <a:pt x="f16" y="f24"/>
                      <a:pt x="f25" y="f26"/>
                      <a:pt x="f27" y="f11"/>
                    </a:cubicBezTo>
                    <a:cubicBezTo>
                      <a:pt x="f28" y="f16"/>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0" name="Freeform 106"/>
              <p:cNvSpPr/>
              <p:nvPr/>
            </p:nvSpPr>
            <p:spPr>
              <a:xfrm rot="765600">
                <a:off x="4944985" y="3411193"/>
                <a:ext cx="106920" cy="36720"/>
              </a:xfrm>
              <a:custGeom>
                <a:avLst/>
                <a:gdLst>
                  <a:gd name="f0" fmla="val 10800000"/>
                  <a:gd name="f1" fmla="val 5400000"/>
                  <a:gd name="f2" fmla="val 180"/>
                  <a:gd name="f3" fmla="val w"/>
                  <a:gd name="f4" fmla="val h"/>
                  <a:gd name="f5" fmla="val 0"/>
                  <a:gd name="f6" fmla="val 94"/>
                  <a:gd name="f7" fmla="val 32"/>
                  <a:gd name="f8" fmla="val 13"/>
                  <a:gd name="f9" fmla="val 12"/>
                  <a:gd name="f10" fmla="val 93"/>
                  <a:gd name="f11" fmla="val 11"/>
                  <a:gd name="f12" fmla="val 10"/>
                  <a:gd name="f13" fmla="val 92"/>
                  <a:gd name="f14" fmla="val 4"/>
                  <a:gd name="f15" fmla="val 65"/>
                  <a:gd name="f16" fmla="val 41"/>
                  <a:gd name="f17" fmla="val 6"/>
                  <a:gd name="f18" fmla="val 17"/>
                  <a:gd name="f19" fmla="val 23"/>
                  <a:gd name="f20" fmla="val 2"/>
                  <a:gd name="f21" fmla="val 30"/>
                  <a:gd name="f22" fmla="val 3"/>
                  <a:gd name="f23" fmla="val 26"/>
                  <a:gd name="f24" fmla="val 21"/>
                  <a:gd name="f25" fmla="val 15"/>
                  <a:gd name="f26" fmla="val 42"/>
                  <a:gd name="f27" fmla="val 63"/>
                  <a:gd name="f28" fmla="val 5"/>
                  <a:gd name="f29" fmla="val 87"/>
                  <a:gd name="f30" fmla="val 8"/>
                  <a:gd name="f31" fmla="+- 0 0 0"/>
                  <a:gd name="f32" fmla="*/ f3 1 94"/>
                  <a:gd name="f33" fmla="*/ f4 1 32"/>
                  <a:gd name="f34" fmla="+- f7 0 f5"/>
                  <a:gd name="f35" fmla="+- f6 0 f5"/>
                  <a:gd name="f36" fmla="*/ f31 f0 1"/>
                  <a:gd name="f37" fmla="*/ f35 1 94"/>
                  <a:gd name="f38" fmla="*/ f34 1 32"/>
                  <a:gd name="f39" fmla="*/ 1238 f35 1"/>
                  <a:gd name="f40" fmla="*/ 176 f34 1"/>
                  <a:gd name="f41" fmla="*/ 1228 f35 1"/>
                  <a:gd name="f42" fmla="*/ 135 f34 1"/>
                  <a:gd name="f43" fmla="*/ 541 f35 1"/>
                  <a:gd name="f44" fmla="*/ 78 f34 1"/>
                  <a:gd name="f45" fmla="*/ 28 f35 1"/>
                  <a:gd name="f46" fmla="*/ 401 f34 1"/>
                  <a:gd name="f47" fmla="*/ 40 f35 1"/>
                  <a:gd name="f48" fmla="*/ 427 f34 1"/>
                  <a:gd name="f49" fmla="*/ 553 f35 1"/>
                  <a:gd name="f50" fmla="*/ 0 f35 1"/>
                  <a:gd name="f51" fmla="*/ 0 f34 1"/>
                  <a:gd name="f52" fmla="*/ 94 f35 1"/>
                  <a:gd name="f53" fmla="*/ 32 f34 1"/>
                  <a:gd name="f54" fmla="*/ f36 1 f2"/>
                  <a:gd name="f55" fmla="*/ f39 1 94"/>
                  <a:gd name="f56" fmla="*/ f40 1 32"/>
                  <a:gd name="f57" fmla="*/ f41 1 94"/>
                  <a:gd name="f58" fmla="*/ f42 1 32"/>
                  <a:gd name="f59" fmla="*/ f43 1 94"/>
                  <a:gd name="f60" fmla="*/ f44 1 32"/>
                  <a:gd name="f61" fmla="*/ f45 1 94"/>
                  <a:gd name="f62" fmla="*/ f46 1 32"/>
                  <a:gd name="f63" fmla="*/ f47 1 94"/>
                  <a:gd name="f64" fmla="*/ f48 1 32"/>
                  <a:gd name="f65" fmla="*/ f49 1 94"/>
                  <a:gd name="f66" fmla="*/ f50 1 94"/>
                  <a:gd name="f67" fmla="*/ f51 1 32"/>
                  <a:gd name="f68" fmla="*/ f52 1 94"/>
                  <a:gd name="f69" fmla="*/ f53 1 32"/>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7"/>
                  <a:gd name="f83" fmla="*/ f68 1 f37"/>
                  <a:gd name="f84" fmla="*/ f67 1 f38"/>
                  <a:gd name="f85" fmla="*/ f69 1 f38"/>
                  <a:gd name="f86" fmla="*/ f82 f32 1"/>
                  <a:gd name="f87" fmla="*/ f83 f32 1"/>
                  <a:gd name="f88" fmla="*/ f85 f33 1"/>
                  <a:gd name="f89" fmla="*/ f84 f33 1"/>
                  <a:gd name="f90" fmla="*/ f71 f32 1"/>
                  <a:gd name="f91" fmla="*/ f72 f33 1"/>
                  <a:gd name="f92" fmla="*/ f73 f32 1"/>
                  <a:gd name="f93" fmla="*/ f74 f33 1"/>
                  <a:gd name="f94" fmla="*/ f75 f32 1"/>
                  <a:gd name="f95" fmla="*/ f76 f33 1"/>
                  <a:gd name="f96" fmla="*/ f77 f32 1"/>
                  <a:gd name="f97" fmla="*/ f78 f33 1"/>
                  <a:gd name="f98" fmla="*/ f79 f32 1"/>
                  <a:gd name="f99" fmla="*/ f80 f33 1"/>
                  <a:gd name="f100" fmla="*/ f81 f32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93"/>
                  </a:cxn>
                  <a:cxn ang="f70">
                    <a:pos x="f90" y="f91"/>
                  </a:cxn>
                </a:cxnLst>
                <a:rect l="f86" t="f89" r="f87" b="f88"/>
                <a:pathLst>
                  <a:path w="94" h="32">
                    <a:moveTo>
                      <a:pt x="f6" y="f8"/>
                    </a:moveTo>
                    <a:cubicBezTo>
                      <a:pt x="f6" y="f9"/>
                      <a:pt x="f10" y="f11"/>
                      <a:pt x="f10" y="f12"/>
                    </a:cubicBezTo>
                    <a:cubicBezTo>
                      <a:pt x="f13" y="f14"/>
                      <a:pt x="f15" y="f5"/>
                      <a:pt x="f16" y="f17"/>
                    </a:cubicBezTo>
                    <a:cubicBezTo>
                      <a:pt x="f18" y="f11"/>
                      <a:pt x="f5" y="f19"/>
                      <a:pt x="f20" y="f21"/>
                    </a:cubicBezTo>
                    <a:cubicBezTo>
                      <a:pt x="f20" y="f21"/>
                      <a:pt x="f20" y="f7"/>
                      <a:pt x="f22" y="f7"/>
                    </a:cubicBezTo>
                    <a:cubicBezTo>
                      <a:pt x="f17" y="f23"/>
                      <a:pt x="f24" y="f25"/>
                      <a:pt x="f26" y="f12"/>
                    </a:cubicBezTo>
                    <a:cubicBezTo>
                      <a:pt x="f27" y="f28"/>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1" name="Freeform 107"/>
              <p:cNvSpPr/>
              <p:nvPr/>
            </p:nvSpPr>
            <p:spPr>
              <a:xfrm rot="765600">
                <a:off x="4945585" y="3434581"/>
                <a:ext cx="106920" cy="37800"/>
              </a:xfrm>
              <a:custGeom>
                <a:avLst/>
                <a:gdLst>
                  <a:gd name="f0" fmla="val 10800000"/>
                  <a:gd name="f1" fmla="val 5400000"/>
                  <a:gd name="f2" fmla="val 180"/>
                  <a:gd name="f3" fmla="val w"/>
                  <a:gd name="f4" fmla="val h"/>
                  <a:gd name="f5" fmla="val 0"/>
                  <a:gd name="f6" fmla="val 94"/>
                  <a:gd name="f7" fmla="val 33"/>
                  <a:gd name="f8" fmla="val 14"/>
                  <a:gd name="f9" fmla="val 13"/>
                  <a:gd name="f10" fmla="val 93"/>
                  <a:gd name="f11" fmla="val 11"/>
                  <a:gd name="f12" fmla="val 92"/>
                  <a:gd name="f13" fmla="val 4"/>
                  <a:gd name="f14" fmla="val 65"/>
                  <a:gd name="f15" fmla="val 41"/>
                  <a:gd name="f16" fmla="val 6"/>
                  <a:gd name="f17" fmla="val 17"/>
                  <a:gd name="f18" fmla="val 12"/>
                  <a:gd name="f19" fmla="val 24"/>
                  <a:gd name="f20" fmla="val 2"/>
                  <a:gd name="f21" fmla="val 30"/>
                  <a:gd name="f22" fmla="val 31"/>
                  <a:gd name="f23" fmla="val 32"/>
                  <a:gd name="f24" fmla="val 3"/>
                  <a:gd name="f25" fmla="val 5"/>
                  <a:gd name="f26" fmla="val 26"/>
                  <a:gd name="f27" fmla="val 21"/>
                  <a:gd name="f28" fmla="val 16"/>
                  <a:gd name="f29" fmla="val 42"/>
                  <a:gd name="f30" fmla="val 63"/>
                  <a:gd name="f31" fmla="val 87"/>
                  <a:gd name="f32" fmla="val 9"/>
                  <a:gd name="f33" fmla="+- 0 0 0"/>
                  <a:gd name="f34" fmla="*/ f3 1 94"/>
                  <a:gd name="f35" fmla="*/ f4 1 33"/>
                  <a:gd name="f36" fmla="+- f7 0 f5"/>
                  <a:gd name="f37" fmla="+- f6 0 f5"/>
                  <a:gd name="f38" fmla="*/ f33 f0 1"/>
                  <a:gd name="f39" fmla="*/ f37 1 94"/>
                  <a:gd name="f40" fmla="*/ f36 1 33"/>
                  <a:gd name="f41" fmla="*/ 1238 f37 1"/>
                  <a:gd name="f42" fmla="*/ 184 f36 1"/>
                  <a:gd name="f43" fmla="*/ 1228 f37 1"/>
                  <a:gd name="f44" fmla="*/ 144 f36 1"/>
                  <a:gd name="f45" fmla="*/ 541 f37 1"/>
                  <a:gd name="f46" fmla="*/ 78 f36 1"/>
                  <a:gd name="f47" fmla="*/ 28 f37 1"/>
                  <a:gd name="f48" fmla="*/ 397 f36 1"/>
                  <a:gd name="f49" fmla="*/ 40 f37 1"/>
                  <a:gd name="f50" fmla="*/ 435 f36 1"/>
                  <a:gd name="f51" fmla="*/ 553 f37 1"/>
                  <a:gd name="f52" fmla="*/ 0 f37 1"/>
                  <a:gd name="f53" fmla="*/ 0 f36 1"/>
                  <a:gd name="f54" fmla="*/ 94 f37 1"/>
                  <a:gd name="f55" fmla="*/ 33 f36 1"/>
                  <a:gd name="f56" fmla="*/ f38 1 f2"/>
                  <a:gd name="f57" fmla="*/ f41 1 94"/>
                  <a:gd name="f58" fmla="*/ f42 1 33"/>
                  <a:gd name="f59" fmla="*/ f43 1 94"/>
                  <a:gd name="f60" fmla="*/ f44 1 33"/>
                  <a:gd name="f61" fmla="*/ f45 1 94"/>
                  <a:gd name="f62" fmla="*/ f46 1 33"/>
                  <a:gd name="f63" fmla="*/ f47 1 94"/>
                  <a:gd name="f64" fmla="*/ f48 1 33"/>
                  <a:gd name="f65" fmla="*/ f49 1 94"/>
                  <a:gd name="f66" fmla="*/ f50 1 33"/>
                  <a:gd name="f67" fmla="*/ f51 1 94"/>
                  <a:gd name="f68" fmla="*/ f52 1 94"/>
                  <a:gd name="f69" fmla="*/ f53 1 33"/>
                  <a:gd name="f70" fmla="*/ f54 1 94"/>
                  <a:gd name="f71" fmla="*/ f55 1 33"/>
                  <a:gd name="f72" fmla="+- f56 0 f1"/>
                  <a:gd name="f73" fmla="*/ f57 1 f39"/>
                  <a:gd name="f74" fmla="*/ f58 1 f40"/>
                  <a:gd name="f75" fmla="*/ f59 1 f39"/>
                  <a:gd name="f76" fmla="*/ f60 1 f40"/>
                  <a:gd name="f77" fmla="*/ f61 1 f39"/>
                  <a:gd name="f78" fmla="*/ f62 1 f40"/>
                  <a:gd name="f79" fmla="*/ f63 1 f39"/>
                  <a:gd name="f80" fmla="*/ f64 1 f40"/>
                  <a:gd name="f81" fmla="*/ f65 1 f39"/>
                  <a:gd name="f82" fmla="*/ f66 1 f40"/>
                  <a:gd name="f83" fmla="*/ f67 1 f39"/>
                  <a:gd name="f84" fmla="*/ f68 1 f39"/>
                  <a:gd name="f85" fmla="*/ f70 1 f39"/>
                  <a:gd name="f86" fmla="*/ f69 1 f40"/>
                  <a:gd name="f87" fmla="*/ f71 1 f40"/>
                  <a:gd name="f88" fmla="*/ f84 f34 1"/>
                  <a:gd name="f89" fmla="*/ f85 f34 1"/>
                  <a:gd name="f90" fmla="*/ f87 f35 1"/>
                  <a:gd name="f91" fmla="*/ f86 f35 1"/>
                  <a:gd name="f92" fmla="*/ f73 f34 1"/>
                  <a:gd name="f93" fmla="*/ f74 f35 1"/>
                  <a:gd name="f94" fmla="*/ f75 f34 1"/>
                  <a:gd name="f95" fmla="*/ f76 f35 1"/>
                  <a:gd name="f96" fmla="*/ f77 f34 1"/>
                  <a:gd name="f97" fmla="*/ f78 f35 1"/>
                  <a:gd name="f98" fmla="*/ f79 f34 1"/>
                  <a:gd name="f99" fmla="*/ f80 f35 1"/>
                  <a:gd name="f100" fmla="*/ f81 f34 1"/>
                  <a:gd name="f101" fmla="*/ f82 f35 1"/>
                  <a:gd name="f102" fmla="*/ f83 f34 1"/>
                </a:gdLst>
                <a:ahLst/>
                <a:cxnLst>
                  <a:cxn ang="3cd4">
                    <a:pos x="hc" y="t"/>
                  </a:cxn>
                  <a:cxn ang="0">
                    <a:pos x="r" y="vc"/>
                  </a:cxn>
                  <a:cxn ang="cd4">
                    <a:pos x="hc" y="b"/>
                  </a:cxn>
                  <a:cxn ang="cd2">
                    <a:pos x="l" y="vc"/>
                  </a:cxn>
                  <a:cxn ang="f72">
                    <a:pos x="f92" y="f93"/>
                  </a:cxn>
                  <a:cxn ang="f72">
                    <a:pos x="f94" y="f95"/>
                  </a:cxn>
                  <a:cxn ang="f72">
                    <a:pos x="f96" y="f97"/>
                  </a:cxn>
                  <a:cxn ang="f72">
                    <a:pos x="f98" y="f99"/>
                  </a:cxn>
                  <a:cxn ang="f72">
                    <a:pos x="f100" y="f101"/>
                  </a:cxn>
                  <a:cxn ang="f72">
                    <a:pos x="f102" y="f95"/>
                  </a:cxn>
                  <a:cxn ang="f72">
                    <a:pos x="f92" y="f93"/>
                  </a:cxn>
                </a:cxnLst>
                <a:rect l="f88" t="f91" r="f89" b="f90"/>
                <a:pathLst>
                  <a:path w="94" h="33">
                    <a:moveTo>
                      <a:pt x="f6" y="f8"/>
                    </a:moveTo>
                    <a:cubicBezTo>
                      <a:pt x="f6" y="f9"/>
                      <a:pt x="f10" y="f11"/>
                      <a:pt x="f10" y="f11"/>
                    </a:cubicBezTo>
                    <a:cubicBezTo>
                      <a:pt x="f12" y="f13"/>
                      <a:pt x="f14" y="f5"/>
                      <a:pt x="f15" y="f16"/>
                    </a:cubicBezTo>
                    <a:cubicBezTo>
                      <a:pt x="f17" y="f18"/>
                      <a:pt x="f5" y="f19"/>
                      <a:pt x="f20" y="f21"/>
                    </a:cubicBezTo>
                    <a:cubicBezTo>
                      <a:pt x="f20" y="f22"/>
                      <a:pt x="f20" y="f23"/>
                      <a:pt x="f24" y="f7"/>
                    </a:cubicBezTo>
                    <a:cubicBezTo>
                      <a:pt x="f25" y="f26"/>
                      <a:pt x="f27" y="f28"/>
                      <a:pt x="f29" y="f11"/>
                    </a:cubicBezTo>
                    <a:cubicBezTo>
                      <a:pt x="f30" y="f16"/>
                      <a:pt x="f31" y="f32"/>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2" name="Freeform 108"/>
              <p:cNvSpPr/>
              <p:nvPr/>
            </p:nvSpPr>
            <p:spPr>
              <a:xfrm rot="765600">
                <a:off x="4946305" y="3458341"/>
                <a:ext cx="106920" cy="37800"/>
              </a:xfrm>
              <a:custGeom>
                <a:avLst/>
                <a:gdLst>
                  <a:gd name="f0" fmla="val 10800000"/>
                  <a:gd name="f1" fmla="val 5400000"/>
                  <a:gd name="f2" fmla="val 180"/>
                  <a:gd name="f3" fmla="val w"/>
                  <a:gd name="f4" fmla="val h"/>
                  <a:gd name="f5" fmla="val 0"/>
                  <a:gd name="f6" fmla="val 94"/>
                  <a:gd name="f7" fmla="val 33"/>
                  <a:gd name="f8" fmla="val 93"/>
                  <a:gd name="f9" fmla="val 10"/>
                  <a:gd name="f10" fmla="val 92"/>
                  <a:gd name="f11" fmla="val 4"/>
                  <a:gd name="f12" fmla="val 65"/>
                  <a:gd name="f13" fmla="val 41"/>
                  <a:gd name="f14" fmla="val 6"/>
                  <a:gd name="f15" fmla="val 17"/>
                  <a:gd name="f16" fmla="val 11"/>
                  <a:gd name="f17" fmla="val 24"/>
                  <a:gd name="f18" fmla="val 2"/>
                  <a:gd name="f19" fmla="val 30"/>
                  <a:gd name="f20" fmla="val 31"/>
                  <a:gd name="f21" fmla="val 32"/>
                  <a:gd name="f22" fmla="val 5"/>
                  <a:gd name="f23" fmla="val 26"/>
                  <a:gd name="f24" fmla="val 21"/>
                  <a:gd name="f25" fmla="val 15"/>
                  <a:gd name="f26" fmla="val 42"/>
                  <a:gd name="f27" fmla="val 63"/>
                  <a:gd name="f28" fmla="val 87"/>
                  <a:gd name="f29" fmla="val 8"/>
                  <a:gd name="f30" fmla="val 13"/>
                  <a:gd name="f31" fmla="val 12"/>
                  <a:gd name="f32" fmla="+- 0 0 0"/>
                  <a:gd name="f33" fmla="*/ f3 1 94"/>
                  <a:gd name="f34" fmla="*/ f4 1 33"/>
                  <a:gd name="f35" fmla="+- f7 0 f5"/>
                  <a:gd name="f36" fmla="+- f6 0 f5"/>
                  <a:gd name="f37" fmla="*/ f32 f0 1"/>
                  <a:gd name="f38" fmla="*/ f36 1 94"/>
                  <a:gd name="f39" fmla="*/ f35 1 33"/>
                  <a:gd name="f40" fmla="*/ 1228 f36 1"/>
                  <a:gd name="f41" fmla="*/ 135 f35 1"/>
                  <a:gd name="f42" fmla="*/ 541 f36 1"/>
                  <a:gd name="f43" fmla="*/ 78 f35 1"/>
                  <a:gd name="f44" fmla="*/ 28 f36 1"/>
                  <a:gd name="f45" fmla="*/ 397 f35 1"/>
                  <a:gd name="f46" fmla="*/ 435 f35 1"/>
                  <a:gd name="f47" fmla="*/ 553 f36 1"/>
                  <a:gd name="f48" fmla="*/ 173 f35 1"/>
                  <a:gd name="f49" fmla="*/ 0 f36 1"/>
                  <a:gd name="f50" fmla="*/ 0 f35 1"/>
                  <a:gd name="f51" fmla="*/ 94 f36 1"/>
                  <a:gd name="f52" fmla="*/ 33 f35 1"/>
                  <a:gd name="f53" fmla="*/ f37 1 f2"/>
                  <a:gd name="f54" fmla="*/ f40 1 94"/>
                  <a:gd name="f55" fmla="*/ f41 1 33"/>
                  <a:gd name="f56" fmla="*/ f42 1 94"/>
                  <a:gd name="f57" fmla="*/ f43 1 33"/>
                  <a:gd name="f58" fmla="*/ f44 1 94"/>
                  <a:gd name="f59" fmla="*/ f45 1 33"/>
                  <a:gd name="f60" fmla="*/ f46 1 33"/>
                  <a:gd name="f61" fmla="*/ f47 1 94"/>
                  <a:gd name="f62" fmla="*/ f48 1 33"/>
                  <a:gd name="f63" fmla="*/ f49 1 94"/>
                  <a:gd name="f64" fmla="*/ f50 1 33"/>
                  <a:gd name="f65" fmla="*/ f51 1 94"/>
                  <a:gd name="f66" fmla="*/ f52 1 33"/>
                  <a:gd name="f67" fmla="+- f53 0 f1"/>
                  <a:gd name="f68" fmla="*/ f54 1 f38"/>
                  <a:gd name="f69" fmla="*/ f55 1 f39"/>
                  <a:gd name="f70" fmla="*/ f56 1 f38"/>
                  <a:gd name="f71" fmla="*/ f57 1 f39"/>
                  <a:gd name="f72" fmla="*/ f58 1 f38"/>
                  <a:gd name="f73" fmla="*/ f59 1 f39"/>
                  <a:gd name="f74" fmla="*/ f60 1 f39"/>
                  <a:gd name="f75" fmla="*/ f61 1 f38"/>
                  <a:gd name="f76" fmla="*/ f62 1 f39"/>
                  <a:gd name="f77" fmla="*/ f63 1 f38"/>
                  <a:gd name="f78" fmla="*/ f65 1 f38"/>
                  <a:gd name="f79" fmla="*/ f64 1 f39"/>
                  <a:gd name="f80" fmla="*/ f66 1 f39"/>
                  <a:gd name="f81" fmla="*/ f77 f33 1"/>
                  <a:gd name="f82" fmla="*/ f78 f33 1"/>
                  <a:gd name="f83" fmla="*/ f80 f34 1"/>
                  <a:gd name="f84" fmla="*/ f79 f34 1"/>
                  <a:gd name="f85" fmla="*/ f68 f33 1"/>
                  <a:gd name="f86" fmla="*/ f69 f34 1"/>
                  <a:gd name="f87" fmla="*/ f70 f33 1"/>
                  <a:gd name="f88" fmla="*/ f71 f34 1"/>
                  <a:gd name="f89" fmla="*/ f72 f33 1"/>
                  <a:gd name="f90" fmla="*/ f73 f34 1"/>
                  <a:gd name="f91" fmla="*/ f74 f34 1"/>
                  <a:gd name="f92" fmla="*/ f75 f33 1"/>
                  <a:gd name="f93" fmla="*/ f76 f34 1"/>
                </a:gdLst>
                <a:ahLst/>
                <a:cxnLst>
                  <a:cxn ang="3cd4">
                    <a:pos x="hc" y="t"/>
                  </a:cxn>
                  <a:cxn ang="0">
                    <a:pos x="r" y="vc"/>
                  </a:cxn>
                  <a:cxn ang="cd4">
                    <a:pos x="hc" y="b"/>
                  </a:cxn>
                  <a:cxn ang="cd2">
                    <a:pos x="l" y="vc"/>
                  </a:cxn>
                  <a:cxn ang="f67">
                    <a:pos x="f85" y="f86"/>
                  </a:cxn>
                  <a:cxn ang="f67">
                    <a:pos x="f87" y="f88"/>
                  </a:cxn>
                  <a:cxn ang="f67">
                    <a:pos x="f89" y="f90"/>
                  </a:cxn>
                  <a:cxn ang="f67">
                    <a:pos x="f89" y="f91"/>
                  </a:cxn>
                  <a:cxn ang="f67">
                    <a:pos x="f92" y="f86"/>
                  </a:cxn>
                  <a:cxn ang="f67">
                    <a:pos x="f85" y="f93"/>
                  </a:cxn>
                  <a:cxn ang="f67">
                    <a:pos x="f85" y="f86"/>
                  </a:cxn>
                </a:cxnLst>
                <a:rect l="f81" t="f84" r="f82" b="f83"/>
                <a:pathLst>
                  <a:path w="94" h="33">
                    <a:moveTo>
                      <a:pt x="f8" y="f9"/>
                    </a:moveTo>
                    <a:cubicBezTo>
                      <a:pt x="f10" y="f11"/>
                      <a:pt x="f12" y="f5"/>
                      <a:pt x="f13" y="f14"/>
                    </a:cubicBezTo>
                    <a:cubicBezTo>
                      <a:pt x="f15" y="f16"/>
                      <a:pt x="f5" y="f17"/>
                      <a:pt x="f18" y="f19"/>
                    </a:cubicBezTo>
                    <a:cubicBezTo>
                      <a:pt x="f18" y="f20"/>
                      <a:pt x="f18" y="f21"/>
                      <a:pt x="f18" y="f7"/>
                    </a:cubicBezTo>
                    <a:cubicBezTo>
                      <a:pt x="f22" y="f23"/>
                      <a:pt x="f24" y="f25"/>
                      <a:pt x="f26" y="f9"/>
                    </a:cubicBezTo>
                    <a:cubicBezTo>
                      <a:pt x="f27" y="f14"/>
                      <a:pt x="f28" y="f29"/>
                      <a:pt x="f8" y="f30"/>
                    </a:cubicBezTo>
                    <a:cubicBezTo>
                      <a:pt x="f6" y="f31"/>
                      <a:pt x="f8" y="f16"/>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grpSp>
        <p:nvGrpSpPr>
          <p:cNvPr id="73" name="Group 93"/>
          <p:cNvGrpSpPr/>
          <p:nvPr/>
        </p:nvGrpSpPr>
        <p:grpSpPr>
          <a:xfrm>
            <a:off x="2999810" y="1480044"/>
            <a:ext cx="1370585" cy="3940943"/>
            <a:chOff x="2999810" y="1480044"/>
            <a:chExt cx="1370585" cy="3940943"/>
          </a:xfrm>
        </p:grpSpPr>
        <p:sp>
          <p:nvSpPr>
            <p:cNvPr id="74" name="Freeform 94"/>
            <p:cNvSpPr/>
            <p:nvPr/>
          </p:nvSpPr>
          <p:spPr>
            <a:xfrm rot="4200">
              <a:off x="3031988" y="1480044"/>
              <a:ext cx="1317600" cy="3421800"/>
            </a:xfrm>
            <a:custGeom>
              <a:avLst/>
              <a:gdLst>
                <a:gd name="f0" fmla="val 10800000"/>
                <a:gd name="f1" fmla="val 5400000"/>
                <a:gd name="f2" fmla="val 180"/>
                <a:gd name="f3" fmla="val w"/>
                <a:gd name="f4" fmla="val h"/>
                <a:gd name="f5" fmla="val 0"/>
                <a:gd name="f6" fmla="val 385"/>
                <a:gd name="f7" fmla="val 997"/>
                <a:gd name="f8" fmla="val 379"/>
                <a:gd name="f9" fmla="val 911"/>
                <a:gd name="f10" fmla="val 337"/>
                <a:gd name="f11" fmla="val 749"/>
                <a:gd name="f12" fmla="val 333"/>
                <a:gd name="f13" fmla="val 736"/>
                <a:gd name="f14" fmla="val 328"/>
                <a:gd name="f15" fmla="val 727"/>
                <a:gd name="f16" fmla="val 215"/>
                <a:gd name="f17" fmla="val 358"/>
                <a:gd name="f18" fmla="val 357"/>
                <a:gd name="f19" fmla="val 264"/>
                <a:gd name="f20" fmla="val 193"/>
                <a:gd name="f21" fmla="val 276"/>
                <a:gd name="f22" fmla="val 170"/>
                <a:gd name="f23" fmla="val 277"/>
                <a:gd name="f24" fmla="val 116"/>
                <a:gd name="f25" fmla="val 253"/>
                <a:gd name="f26" fmla="val 42"/>
                <a:gd name="f27" fmla="val 187"/>
                <a:gd name="f28" fmla="val 11"/>
                <a:gd name="f29" fmla="val 156"/>
                <a:gd name="f30" fmla="val 46"/>
                <a:gd name="f31" fmla="val 145"/>
                <a:gd name="f32" fmla="val 59"/>
                <a:gd name="f33" fmla="val 144"/>
                <a:gd name="f34" fmla="val 41"/>
                <a:gd name="f35" fmla="val 138"/>
                <a:gd name="f36" fmla="val 33"/>
                <a:gd name="f37" fmla="val 134"/>
                <a:gd name="f38" fmla="val 34"/>
                <a:gd name="f39" fmla="val 127"/>
                <a:gd name="f40" fmla="val 124"/>
                <a:gd name="f41" fmla="val 74"/>
                <a:gd name="f42" fmla="val 93"/>
                <a:gd name="f43" fmla="val 82"/>
                <a:gd name="f44" fmla="val 12"/>
                <a:gd name="f45" fmla="val 75"/>
                <a:gd name="f46" fmla="val 57"/>
                <a:gd name="f47" fmla="val 50"/>
                <a:gd name="f48" fmla="val 49"/>
                <a:gd name="f49" fmla="val 24"/>
                <a:gd name="f50" fmla="val 52"/>
                <a:gd name="f51" fmla="val 111"/>
                <a:gd name="f52" fmla="val 157"/>
                <a:gd name="f53" fmla="val 184"/>
                <a:gd name="f54" fmla="val 204"/>
                <a:gd name="f55" fmla="val 243"/>
                <a:gd name="f56" fmla="val 125"/>
                <a:gd name="f57" fmla="val 173"/>
                <a:gd name="f58" fmla="val 371"/>
                <a:gd name="f59" fmla="val 469"/>
                <a:gd name="f60" fmla="val 249"/>
                <a:gd name="f61" fmla="val 752"/>
                <a:gd name="f62" fmla="val 751"/>
                <a:gd name="f63" fmla="val 753"/>
                <a:gd name="f64" fmla="val 250"/>
                <a:gd name="f65" fmla="val 762"/>
                <a:gd name="f66" fmla="val 770"/>
                <a:gd name="f67" fmla="val 290"/>
                <a:gd name="f68" fmla="val 939"/>
                <a:gd name="f69" fmla="val 299"/>
                <a:gd name="f70" fmla="val 971"/>
                <a:gd name="f71" fmla="val 310"/>
                <a:gd name="f72" fmla="val 984"/>
                <a:gd name="f73" fmla="val 351"/>
                <a:gd name="f74" fmla="val 940"/>
                <a:gd name="f75" fmla="+- 0 0 0"/>
                <a:gd name="f76" fmla="*/ f3 1 385"/>
                <a:gd name="f77" fmla="*/ f4 1 997"/>
                <a:gd name="f78" fmla="+- f7 0 f5"/>
                <a:gd name="f79" fmla="+- f6 0 f5"/>
                <a:gd name="f80" fmla="*/ f75 f0 1"/>
                <a:gd name="f81" fmla="*/ f79 1 385"/>
                <a:gd name="f82" fmla="*/ f78 1 997"/>
                <a:gd name="f83" fmla="*/ 488 f79 1"/>
                <a:gd name="f84" fmla="*/ 1184 f78 1"/>
                <a:gd name="f85" fmla="*/ 434 f79 1"/>
                <a:gd name="f86" fmla="*/ 973 f78 1"/>
                <a:gd name="f87" fmla="*/ 423 f79 1"/>
                <a:gd name="f88" fmla="*/ 944 f78 1"/>
                <a:gd name="f89" fmla="*/ 278 f79 1"/>
                <a:gd name="f90" fmla="*/ 466 f78 1"/>
                <a:gd name="f91" fmla="*/ 465 f78 1"/>
                <a:gd name="f92" fmla="*/ 340 f79 1"/>
                <a:gd name="f93" fmla="*/ 251 f78 1"/>
                <a:gd name="f94" fmla="*/ 357 f79 1"/>
                <a:gd name="f95" fmla="*/ 152 f78 1"/>
                <a:gd name="f96" fmla="*/ 242 f79 1"/>
                <a:gd name="f97" fmla="*/ 14 f78 1"/>
                <a:gd name="f98" fmla="*/ 187 f79 1"/>
                <a:gd name="f99" fmla="*/ 76 f78 1"/>
                <a:gd name="f100" fmla="*/ 177 f79 1"/>
                <a:gd name="f101" fmla="*/ 43 f78 1"/>
                <a:gd name="f102" fmla="*/ 160 f79 1"/>
                <a:gd name="f103" fmla="*/ 96 f78 1"/>
                <a:gd name="f104" fmla="*/ 106 f79 1"/>
                <a:gd name="f105" fmla="*/ 15 f78 1"/>
                <a:gd name="f106" fmla="*/ 97 f79 1"/>
                <a:gd name="f107" fmla="*/ 74 f78 1"/>
                <a:gd name="f108" fmla="*/ 54 f79 1"/>
                <a:gd name="f109" fmla="*/ 65 f78 1"/>
                <a:gd name="f110" fmla="*/ 14 f79 1"/>
                <a:gd name="f111" fmla="*/ 144 f78 1"/>
                <a:gd name="f112" fmla="*/ 265 f78 1"/>
                <a:gd name="f113" fmla="*/ 223 f79 1"/>
                <a:gd name="f114" fmla="*/ 482 f78 1"/>
                <a:gd name="f115" fmla="*/ 321 f79 1"/>
                <a:gd name="f116" fmla="*/ 977 f78 1"/>
                <a:gd name="f117" fmla="*/ 322 f79 1"/>
                <a:gd name="f118" fmla="*/ 1001 f78 1"/>
                <a:gd name="f119" fmla="*/ 374 f79 1"/>
                <a:gd name="f120" fmla="*/ 1221 f78 1"/>
                <a:gd name="f121" fmla="*/ 399 f79 1"/>
                <a:gd name="f122" fmla="*/ 1279 f78 1"/>
                <a:gd name="f123" fmla="*/ 1263 f78 1"/>
                <a:gd name="f124" fmla="*/ 0 f79 1"/>
                <a:gd name="f125" fmla="*/ 0 f78 1"/>
                <a:gd name="f126" fmla="*/ 385 f79 1"/>
                <a:gd name="f127" fmla="*/ 997 f78 1"/>
                <a:gd name="f128" fmla="*/ f80 1 f2"/>
                <a:gd name="f129" fmla="*/ f83 1 385"/>
                <a:gd name="f130" fmla="*/ f84 1 997"/>
                <a:gd name="f131" fmla="*/ f85 1 385"/>
                <a:gd name="f132" fmla="*/ f86 1 997"/>
                <a:gd name="f133" fmla="*/ f87 1 385"/>
                <a:gd name="f134" fmla="*/ f88 1 997"/>
                <a:gd name="f135" fmla="*/ f89 1 385"/>
                <a:gd name="f136" fmla="*/ f90 1 997"/>
                <a:gd name="f137" fmla="*/ f91 1 997"/>
                <a:gd name="f138" fmla="*/ f92 1 385"/>
                <a:gd name="f139" fmla="*/ f93 1 997"/>
                <a:gd name="f140" fmla="*/ f94 1 385"/>
                <a:gd name="f141" fmla="*/ f95 1 997"/>
                <a:gd name="f142" fmla="*/ f96 1 385"/>
                <a:gd name="f143" fmla="*/ f97 1 997"/>
                <a:gd name="f144" fmla="*/ f98 1 385"/>
                <a:gd name="f145" fmla="*/ f99 1 997"/>
                <a:gd name="f146" fmla="*/ f100 1 385"/>
                <a:gd name="f147" fmla="*/ f101 1 997"/>
                <a:gd name="f148" fmla="*/ f102 1 385"/>
                <a:gd name="f149" fmla="*/ f103 1 997"/>
                <a:gd name="f150" fmla="*/ f104 1 385"/>
                <a:gd name="f151" fmla="*/ f105 1 997"/>
                <a:gd name="f152" fmla="*/ f106 1 385"/>
                <a:gd name="f153" fmla="*/ f107 1 997"/>
                <a:gd name="f154" fmla="*/ f108 1 385"/>
                <a:gd name="f155" fmla="*/ f109 1 997"/>
                <a:gd name="f156" fmla="*/ f110 1 385"/>
                <a:gd name="f157" fmla="*/ f111 1 997"/>
                <a:gd name="f158" fmla="*/ f112 1 997"/>
                <a:gd name="f159" fmla="*/ f113 1 385"/>
                <a:gd name="f160" fmla="*/ f114 1 997"/>
                <a:gd name="f161" fmla="*/ f115 1 385"/>
                <a:gd name="f162" fmla="*/ f116 1 997"/>
                <a:gd name="f163" fmla="*/ f117 1 385"/>
                <a:gd name="f164" fmla="*/ f118 1 997"/>
                <a:gd name="f165" fmla="*/ f119 1 385"/>
                <a:gd name="f166" fmla="*/ f120 1 997"/>
                <a:gd name="f167" fmla="*/ f121 1 385"/>
                <a:gd name="f168" fmla="*/ f122 1 997"/>
                <a:gd name="f169" fmla="*/ f123 1 997"/>
                <a:gd name="f170" fmla="*/ f124 1 385"/>
                <a:gd name="f171" fmla="*/ f125 1 997"/>
                <a:gd name="f172" fmla="*/ f126 1 385"/>
                <a:gd name="f173" fmla="*/ f127 1 997"/>
                <a:gd name="f174" fmla="+- f128 0 f1"/>
                <a:gd name="f175" fmla="*/ f129 1 f81"/>
                <a:gd name="f176" fmla="*/ f130 1 f82"/>
                <a:gd name="f177" fmla="*/ f131 1 f81"/>
                <a:gd name="f178" fmla="*/ f132 1 f82"/>
                <a:gd name="f179" fmla="*/ f133 1 f81"/>
                <a:gd name="f180" fmla="*/ f134 1 f82"/>
                <a:gd name="f181" fmla="*/ f135 1 f81"/>
                <a:gd name="f182" fmla="*/ f136 1 f82"/>
                <a:gd name="f183" fmla="*/ f137 1 f82"/>
                <a:gd name="f184" fmla="*/ f138 1 f81"/>
                <a:gd name="f185" fmla="*/ f139 1 f82"/>
                <a:gd name="f186" fmla="*/ f140 1 f81"/>
                <a:gd name="f187" fmla="*/ f141 1 f82"/>
                <a:gd name="f188" fmla="*/ f142 1 f81"/>
                <a:gd name="f189" fmla="*/ f143 1 f82"/>
                <a:gd name="f190" fmla="*/ f144 1 f81"/>
                <a:gd name="f191" fmla="*/ f145 1 f82"/>
                <a:gd name="f192" fmla="*/ f146 1 f81"/>
                <a:gd name="f193" fmla="*/ f147 1 f82"/>
                <a:gd name="f194" fmla="*/ f148 1 f81"/>
                <a:gd name="f195" fmla="*/ f149 1 f82"/>
                <a:gd name="f196" fmla="*/ f150 1 f81"/>
                <a:gd name="f197" fmla="*/ f151 1 f82"/>
                <a:gd name="f198" fmla="*/ f152 1 f81"/>
                <a:gd name="f199" fmla="*/ f153 1 f82"/>
                <a:gd name="f200" fmla="*/ f154 1 f81"/>
                <a:gd name="f201" fmla="*/ f155 1 f82"/>
                <a:gd name="f202" fmla="*/ f156 1 f81"/>
                <a:gd name="f203" fmla="*/ f157 1 f82"/>
                <a:gd name="f204" fmla="*/ f158 1 f82"/>
                <a:gd name="f205" fmla="*/ f159 1 f81"/>
                <a:gd name="f206" fmla="*/ f160 1 f82"/>
                <a:gd name="f207" fmla="*/ f161 1 f81"/>
                <a:gd name="f208" fmla="*/ f162 1 f82"/>
                <a:gd name="f209" fmla="*/ f163 1 f81"/>
                <a:gd name="f210" fmla="*/ f164 1 f82"/>
                <a:gd name="f211" fmla="*/ f165 1 f81"/>
                <a:gd name="f212" fmla="*/ f166 1 f82"/>
                <a:gd name="f213" fmla="*/ f167 1 f81"/>
                <a:gd name="f214" fmla="*/ f168 1 f82"/>
                <a:gd name="f215" fmla="*/ f169 1 f82"/>
                <a:gd name="f216" fmla="*/ f170 1 f81"/>
                <a:gd name="f217" fmla="*/ f172 1 f81"/>
                <a:gd name="f218" fmla="*/ f171 1 f82"/>
                <a:gd name="f219" fmla="*/ f173 1 f82"/>
                <a:gd name="f220" fmla="*/ f216 f76 1"/>
                <a:gd name="f221" fmla="*/ f217 f76 1"/>
                <a:gd name="f222" fmla="*/ f219 f77 1"/>
                <a:gd name="f223" fmla="*/ f218 f77 1"/>
                <a:gd name="f224" fmla="*/ f175 f76 1"/>
                <a:gd name="f225" fmla="*/ f176 f77 1"/>
                <a:gd name="f226" fmla="*/ f177 f76 1"/>
                <a:gd name="f227" fmla="*/ f178 f77 1"/>
                <a:gd name="f228" fmla="*/ f179 f76 1"/>
                <a:gd name="f229" fmla="*/ f180 f77 1"/>
                <a:gd name="f230" fmla="*/ f181 f76 1"/>
                <a:gd name="f231" fmla="*/ f182 f77 1"/>
                <a:gd name="f232" fmla="*/ f183 f77 1"/>
                <a:gd name="f233" fmla="*/ f184 f76 1"/>
                <a:gd name="f234" fmla="*/ f185 f77 1"/>
                <a:gd name="f235" fmla="*/ f186 f76 1"/>
                <a:gd name="f236" fmla="*/ f187 f77 1"/>
                <a:gd name="f237" fmla="*/ f188 f76 1"/>
                <a:gd name="f238" fmla="*/ f189 f77 1"/>
                <a:gd name="f239" fmla="*/ f190 f76 1"/>
                <a:gd name="f240" fmla="*/ f191 f77 1"/>
                <a:gd name="f241" fmla="*/ f192 f76 1"/>
                <a:gd name="f242" fmla="*/ f193 f77 1"/>
                <a:gd name="f243" fmla="*/ f194 f76 1"/>
                <a:gd name="f244" fmla="*/ f195 f77 1"/>
                <a:gd name="f245" fmla="*/ f196 f76 1"/>
                <a:gd name="f246" fmla="*/ f197 f77 1"/>
                <a:gd name="f247" fmla="*/ f198 f76 1"/>
                <a:gd name="f248" fmla="*/ f199 f77 1"/>
                <a:gd name="f249" fmla="*/ f200 f76 1"/>
                <a:gd name="f250" fmla="*/ f201 f77 1"/>
                <a:gd name="f251" fmla="*/ f202 f76 1"/>
                <a:gd name="f252" fmla="*/ f203 f77 1"/>
                <a:gd name="f253" fmla="*/ f204 f77 1"/>
                <a:gd name="f254" fmla="*/ f205 f76 1"/>
                <a:gd name="f255" fmla="*/ f206 f77 1"/>
                <a:gd name="f256" fmla="*/ f207 f76 1"/>
                <a:gd name="f257" fmla="*/ f208 f77 1"/>
                <a:gd name="f258" fmla="*/ f209 f76 1"/>
                <a:gd name="f259" fmla="*/ f210 f77 1"/>
                <a:gd name="f260" fmla="*/ f211 f76 1"/>
                <a:gd name="f261" fmla="*/ f212 f77 1"/>
                <a:gd name="f262" fmla="*/ f213 f76 1"/>
                <a:gd name="f263" fmla="*/ f214 f77 1"/>
                <a:gd name="f264" fmla="*/ f215 f77 1"/>
              </a:gdLst>
              <a:ahLst/>
              <a:cxnLst>
                <a:cxn ang="3cd4">
                  <a:pos x="hc" y="t"/>
                </a:cxn>
                <a:cxn ang="0">
                  <a:pos x="r" y="vc"/>
                </a:cxn>
                <a:cxn ang="cd4">
                  <a:pos x="hc" y="b"/>
                </a:cxn>
                <a:cxn ang="cd2">
                  <a:pos x="l" y="vc"/>
                </a:cxn>
                <a:cxn ang="f174">
                  <a:pos x="f224" y="f225"/>
                </a:cxn>
                <a:cxn ang="f174">
                  <a:pos x="f226" y="f227"/>
                </a:cxn>
                <a:cxn ang="f174">
                  <a:pos x="f228" y="f229"/>
                </a:cxn>
                <a:cxn ang="f174">
                  <a:pos x="f230" y="f231"/>
                </a:cxn>
                <a:cxn ang="f174">
                  <a:pos x="f230" y="f232"/>
                </a:cxn>
                <a:cxn ang="f174">
                  <a:pos x="f233" y="f234"/>
                </a:cxn>
                <a:cxn ang="f174">
                  <a:pos x="f235" y="f236"/>
                </a:cxn>
                <a:cxn ang="f174">
                  <a:pos x="f237" y="f238"/>
                </a:cxn>
                <a:cxn ang="f174">
                  <a:pos x="f239" y="f240"/>
                </a:cxn>
                <a:cxn ang="f174">
                  <a:pos x="f241" y="f242"/>
                </a:cxn>
                <a:cxn ang="f174">
                  <a:pos x="f243" y="f244"/>
                </a:cxn>
                <a:cxn ang="f174">
                  <a:pos x="f245" y="f246"/>
                </a:cxn>
                <a:cxn ang="f174">
                  <a:pos x="f247" y="f248"/>
                </a:cxn>
                <a:cxn ang="f174">
                  <a:pos x="f249" y="f250"/>
                </a:cxn>
                <a:cxn ang="f174">
                  <a:pos x="f251" y="f252"/>
                </a:cxn>
                <a:cxn ang="f174">
                  <a:pos x="f251" y="f253"/>
                </a:cxn>
                <a:cxn ang="f174">
                  <a:pos x="f254" y="f255"/>
                </a:cxn>
                <a:cxn ang="f174">
                  <a:pos x="f256" y="f257"/>
                </a:cxn>
                <a:cxn ang="f174">
                  <a:pos x="f258" y="f259"/>
                </a:cxn>
                <a:cxn ang="f174">
                  <a:pos x="f260" y="f261"/>
                </a:cxn>
                <a:cxn ang="f174">
                  <a:pos x="f262" y="f263"/>
                </a:cxn>
                <a:cxn ang="f174">
                  <a:pos x="f224" y="f264"/>
                </a:cxn>
                <a:cxn ang="f174">
                  <a:pos x="f224" y="f225"/>
                </a:cxn>
              </a:cxnLst>
              <a:rect l="f220" t="f223" r="f221" b="f222"/>
              <a:pathLst>
                <a:path w="385" h="997">
                  <a:moveTo>
                    <a:pt x="f8" y="f9"/>
                  </a:moveTo>
                  <a:cubicBezTo>
                    <a:pt x="f10" y="f11"/>
                    <a:pt x="f10" y="f11"/>
                    <a:pt x="f10" y="f11"/>
                  </a:cubicBezTo>
                  <a:cubicBezTo>
                    <a:pt x="f10" y="f11"/>
                    <a:pt x="f12" y="f13"/>
                    <a:pt x="f14" y="f15"/>
                  </a:cubicBezTo>
                  <a:cubicBezTo>
                    <a:pt x="f16" y="f17"/>
                    <a:pt x="f16" y="f17"/>
                    <a:pt x="f16" y="f17"/>
                  </a:cubicBezTo>
                  <a:cubicBezTo>
                    <a:pt x="f16" y="f18"/>
                    <a:pt x="f16" y="f18"/>
                    <a:pt x="f16" y="f18"/>
                  </a:cubicBezTo>
                  <a:cubicBezTo>
                    <a:pt x="f19" y="f20"/>
                    <a:pt x="f19" y="f20"/>
                    <a:pt x="f19" y="f20"/>
                  </a:cubicBezTo>
                  <a:cubicBezTo>
                    <a:pt x="f21" y="f22"/>
                    <a:pt x="f23" y="f24"/>
                    <a:pt x="f23" y="f24"/>
                  </a:cubicBezTo>
                  <a:cubicBezTo>
                    <a:pt x="f25" y="f26"/>
                    <a:pt x="f27" y="f28"/>
                    <a:pt x="f27" y="f28"/>
                  </a:cubicBezTo>
                  <a:cubicBezTo>
                    <a:pt x="f27" y="f28"/>
                    <a:pt x="f29" y="f30"/>
                    <a:pt x="f31" y="f32"/>
                  </a:cubicBezTo>
                  <a:cubicBezTo>
                    <a:pt x="f33" y="f34"/>
                    <a:pt x="f35" y="f36"/>
                    <a:pt x="f35" y="f36"/>
                  </a:cubicBezTo>
                  <a:cubicBezTo>
                    <a:pt x="f37" y="f38"/>
                    <a:pt x="f39" y="f32"/>
                    <a:pt x="f40" y="f41"/>
                  </a:cubicBezTo>
                  <a:cubicBezTo>
                    <a:pt x="f42" y="f5"/>
                    <a:pt x="f43" y="f44"/>
                    <a:pt x="f43" y="f44"/>
                  </a:cubicBezTo>
                  <a:cubicBezTo>
                    <a:pt x="f45" y="f46"/>
                    <a:pt x="f45" y="f46"/>
                    <a:pt x="f45" y="f46"/>
                  </a:cubicBezTo>
                  <a:cubicBezTo>
                    <a:pt x="f45" y="f46"/>
                    <a:pt x="f47" y="f48"/>
                    <a:pt x="f26" y="f47"/>
                  </a:cubicBezTo>
                  <a:cubicBezTo>
                    <a:pt x="f49" y="f50"/>
                    <a:pt x="f28" y="f51"/>
                    <a:pt x="f28" y="f51"/>
                  </a:cubicBezTo>
                  <a:cubicBezTo>
                    <a:pt x="f5" y="f52"/>
                    <a:pt x="f5" y="f53"/>
                    <a:pt x="f28" y="f54"/>
                  </a:cubicBezTo>
                  <a:cubicBezTo>
                    <a:pt x="f38" y="f55"/>
                    <a:pt x="f56" y="f14"/>
                    <a:pt x="f57" y="f58"/>
                  </a:cubicBezTo>
                  <a:cubicBezTo>
                    <a:pt x="f20" y="f59"/>
                    <a:pt x="f60" y="f61"/>
                    <a:pt x="f60" y="f62"/>
                  </a:cubicBezTo>
                  <a:cubicBezTo>
                    <a:pt x="f60" y="f63"/>
                    <a:pt x="f64" y="f65"/>
                    <a:pt x="f64" y="f66"/>
                  </a:cubicBezTo>
                  <a:cubicBezTo>
                    <a:pt x="f67" y="f68"/>
                    <a:pt x="f67" y="f68"/>
                    <a:pt x="f67" y="f68"/>
                  </a:cubicBezTo>
                  <a:cubicBezTo>
                    <a:pt x="f67" y="f68"/>
                    <a:pt x="f69" y="f70"/>
                    <a:pt x="f71" y="f72"/>
                  </a:cubicBezTo>
                  <a:cubicBezTo>
                    <a:pt x="f71" y="f72"/>
                    <a:pt x="f73" y="f7"/>
                    <a:pt x="f8" y="f70"/>
                  </a:cubicBezTo>
                  <a:cubicBezTo>
                    <a:pt x="f8" y="f70"/>
                    <a:pt x="f6" y="f74"/>
                    <a:pt x="f8" y="f9"/>
                  </a:cubicBezTo>
                  <a:close/>
                </a:path>
              </a:pathLst>
            </a:custGeom>
            <a:gradFill>
              <a:gsLst>
                <a:gs pos="0">
                  <a:srgbClr val="233409"/>
                </a:gs>
                <a:gs pos="100000">
                  <a:srgbClr val="4C7013"/>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5" name="Freeform 95"/>
            <p:cNvSpPr/>
            <p:nvPr/>
          </p:nvSpPr>
          <p:spPr>
            <a:xfrm rot="4200">
              <a:off x="3457343" y="1514486"/>
              <a:ext cx="534600" cy="1336680"/>
            </a:xfrm>
            <a:custGeom>
              <a:avLst/>
              <a:gdLst>
                <a:gd name="f0" fmla="val 10800000"/>
                <a:gd name="f1" fmla="val 5400000"/>
                <a:gd name="f2" fmla="val 180"/>
                <a:gd name="f3" fmla="val w"/>
                <a:gd name="f4" fmla="val h"/>
                <a:gd name="f5" fmla="val 0"/>
                <a:gd name="f6" fmla="val 156"/>
                <a:gd name="f7" fmla="val 389"/>
                <a:gd name="f8" fmla="val 64"/>
                <a:gd name="f9" fmla="val 66"/>
                <a:gd name="f10" fmla="val 329"/>
                <a:gd name="f11" fmla="val 79"/>
                <a:gd name="f12" fmla="val 387"/>
                <a:gd name="f13" fmla="val 101"/>
                <a:gd name="f14" fmla="val 320"/>
                <a:gd name="f15" fmla="val 102"/>
                <a:gd name="f16" fmla="val 315"/>
                <a:gd name="f17" fmla="val 118"/>
                <a:gd name="f18" fmla="val 266"/>
                <a:gd name="f19" fmla="val 145"/>
                <a:gd name="f20" fmla="val 170"/>
                <a:gd name="f21" fmla="val 134"/>
                <a:gd name="f22" fmla="val 153"/>
                <a:gd name="f23" fmla="val 106"/>
                <a:gd name="f24" fmla="val 149"/>
                <a:gd name="f25" fmla="val 72"/>
                <a:gd name="f26" fmla="val 91"/>
                <a:gd name="f27" fmla="val 63"/>
                <a:gd name="f28" fmla="val 1"/>
                <a:gd name="f29" fmla="val 39"/>
                <a:gd name="f30" fmla="val 2"/>
                <a:gd name="f31" fmla="+- 0 0 0"/>
                <a:gd name="f32" fmla="*/ f3 1 156"/>
                <a:gd name="f33" fmla="*/ f4 1 389"/>
                <a:gd name="f34" fmla="+- f7 0 f5"/>
                <a:gd name="f35" fmla="+- f6 0 f5"/>
                <a:gd name="f36" fmla="*/ f31 f0 1"/>
                <a:gd name="f37" fmla="*/ f35 1 156"/>
                <a:gd name="f38" fmla="*/ f34 1 389"/>
                <a:gd name="f39" fmla="*/ 0 f35 1"/>
                <a:gd name="f40" fmla="*/ 83 f34 1"/>
                <a:gd name="f41" fmla="*/ 102 f35 1"/>
                <a:gd name="f42" fmla="*/ 505 f34 1"/>
                <a:gd name="f43" fmla="*/ 132 f35 1"/>
                <a:gd name="f44" fmla="*/ 411 f34 1"/>
                <a:gd name="f45" fmla="*/ 187 f35 1"/>
                <a:gd name="f46" fmla="*/ 222 f34 1"/>
                <a:gd name="f47" fmla="*/ 198 f35 1"/>
                <a:gd name="f48" fmla="*/ 139 f34 1"/>
                <a:gd name="f49" fmla="*/ 82 f35 1"/>
                <a:gd name="f50" fmla="*/ 1 f34 1"/>
                <a:gd name="f51" fmla="*/ 0 f34 1"/>
                <a:gd name="f52" fmla="*/ 156 f35 1"/>
                <a:gd name="f53" fmla="*/ 389 f34 1"/>
                <a:gd name="f54" fmla="*/ f36 1 f2"/>
                <a:gd name="f55" fmla="*/ f39 1 156"/>
                <a:gd name="f56" fmla="*/ f40 1 389"/>
                <a:gd name="f57" fmla="*/ f41 1 156"/>
                <a:gd name="f58" fmla="*/ f42 1 389"/>
                <a:gd name="f59" fmla="*/ f43 1 156"/>
                <a:gd name="f60" fmla="*/ f44 1 389"/>
                <a:gd name="f61" fmla="*/ f45 1 156"/>
                <a:gd name="f62" fmla="*/ f46 1 389"/>
                <a:gd name="f63" fmla="*/ f47 1 156"/>
                <a:gd name="f64" fmla="*/ f48 1 389"/>
                <a:gd name="f65" fmla="*/ f49 1 156"/>
                <a:gd name="f66" fmla="*/ f50 1 389"/>
                <a:gd name="f67" fmla="*/ f51 1 389"/>
                <a:gd name="f68" fmla="*/ f52 1 156"/>
                <a:gd name="f69" fmla="*/ f53 1 389"/>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8"/>
                <a:gd name="f83" fmla="*/ f68 1 f37"/>
                <a:gd name="f84" fmla="*/ f67 1 f38"/>
                <a:gd name="f85" fmla="*/ f69 1 f38"/>
                <a:gd name="f86" fmla="*/ f71 f32 1"/>
                <a:gd name="f87" fmla="*/ f83 f32 1"/>
                <a:gd name="f88" fmla="*/ f85 f33 1"/>
                <a:gd name="f89" fmla="*/ f84 f33 1"/>
                <a:gd name="f90" fmla="*/ f72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Lst>
              <a:ahLst/>
              <a:cxnLst>
                <a:cxn ang="3cd4">
                  <a:pos x="hc" y="t"/>
                </a:cxn>
                <a:cxn ang="0">
                  <a:pos x="r" y="vc"/>
                </a:cxn>
                <a:cxn ang="cd4">
                  <a:pos x="hc" y="b"/>
                </a:cxn>
                <a:cxn ang="cd2">
                  <a:pos x="l" y="vc"/>
                </a:cxn>
                <a:cxn ang="f70">
                  <a:pos x="f86" y="f90"/>
                </a:cxn>
                <a:cxn ang="f70">
                  <a:pos x="f91" y="f92"/>
                </a:cxn>
                <a:cxn ang="f70">
                  <a:pos x="f93" y="f94"/>
                </a:cxn>
                <a:cxn ang="f70">
                  <a:pos x="f95" y="f96"/>
                </a:cxn>
                <a:cxn ang="f70">
                  <a:pos x="f97" y="f98"/>
                </a:cxn>
                <a:cxn ang="f70">
                  <a:pos x="f99" y="f100"/>
                </a:cxn>
                <a:cxn ang="f70">
                  <a:pos x="f86" y="f90"/>
                </a:cxn>
              </a:cxnLst>
              <a:rect l="f86" t="f89" r="f87" b="f88"/>
              <a:pathLst>
                <a:path w="156" h="389">
                  <a:moveTo>
                    <a:pt x="f5" y="f8"/>
                  </a:moveTo>
                  <a:cubicBezTo>
                    <a:pt x="f5" y="f8"/>
                    <a:pt x="f9" y="f10"/>
                    <a:pt x="f11" y="f12"/>
                  </a:cubicBezTo>
                  <a:cubicBezTo>
                    <a:pt x="f11" y="f7"/>
                    <a:pt x="f13" y="f14"/>
                    <a:pt x="f15" y="f16"/>
                  </a:cubicBezTo>
                  <a:cubicBezTo>
                    <a:pt x="f17" y="f18"/>
                    <a:pt x="f19" y="f20"/>
                    <a:pt x="f19" y="f20"/>
                  </a:cubicBezTo>
                  <a:cubicBezTo>
                    <a:pt x="f19" y="f20"/>
                    <a:pt x="f6" y="f21"/>
                    <a:pt x="f22" y="f23"/>
                  </a:cubicBezTo>
                  <a:cubicBezTo>
                    <a:pt x="f24" y="f25"/>
                    <a:pt x="f26" y="f5"/>
                    <a:pt x="f27" y="f28"/>
                  </a:cubicBezTo>
                  <a:cubicBezTo>
                    <a:pt x="f29" y="f30"/>
                    <a:pt x="f5" y="f8"/>
                    <a:pt x="f5" y="f8"/>
                  </a:cubicBezTo>
                  <a:close/>
                </a:path>
              </a:pathLst>
            </a:custGeom>
            <a:gradFill>
              <a:gsLst>
                <a:gs pos="0">
                  <a:srgbClr val="31480C"/>
                </a:gs>
                <a:gs pos="100000">
                  <a:srgbClr val="699B1A"/>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6" name="Freeform 96"/>
            <p:cNvSpPr/>
            <p:nvPr/>
          </p:nvSpPr>
          <p:spPr>
            <a:xfrm rot="4200">
              <a:off x="2999810" y="1649431"/>
              <a:ext cx="1034639" cy="2471760"/>
            </a:xfrm>
            <a:custGeom>
              <a:avLst/>
              <a:gdLst>
                <a:gd name="f0" fmla="val 10800000"/>
                <a:gd name="f1" fmla="val 5400000"/>
                <a:gd name="f2" fmla="val 180"/>
                <a:gd name="f3" fmla="val w"/>
                <a:gd name="f4" fmla="val h"/>
                <a:gd name="f5" fmla="val 0"/>
                <a:gd name="f6" fmla="val 302"/>
                <a:gd name="f7" fmla="val 721"/>
                <a:gd name="f8" fmla="val 259"/>
                <a:gd name="f9" fmla="val 710"/>
                <a:gd name="f10" fmla="val 203"/>
                <a:gd name="f11" fmla="val 315"/>
                <a:gd name="f12" fmla="val 126"/>
                <a:gd name="f13" fmla="val 28"/>
                <a:gd name="f14" fmla="val 82"/>
                <a:gd name="f15" fmla="val 51"/>
                <a:gd name="f16" fmla="val 1"/>
                <a:gd name="f17" fmla="val 37"/>
                <a:gd name="f18" fmla="val 23"/>
                <a:gd name="f19" fmla="val 49"/>
                <a:gd name="f20" fmla="val 120"/>
                <a:gd name="f21" fmla="val 20"/>
                <a:gd name="f22" fmla="val 155"/>
                <a:gd name="f23" fmla="val 40"/>
                <a:gd name="f24" fmla="val 189"/>
                <a:gd name="f25" fmla="val 80"/>
                <a:gd name="f26" fmla="val 225"/>
                <a:gd name="f27" fmla="val 157"/>
                <a:gd name="f28" fmla="val 182"/>
                <a:gd name="f29" fmla="val 322"/>
                <a:gd name="f30" fmla="val 239"/>
                <a:gd name="f31" fmla="val 605"/>
                <a:gd name="f32" fmla="val 258"/>
                <a:gd name="f33" fmla="val 700"/>
                <a:gd name="f34" fmla="val 705"/>
                <a:gd name="f35" fmla="val 718"/>
                <a:gd name="f36" fmla="+- 0 0 0"/>
                <a:gd name="f37" fmla="*/ f3 1 302"/>
                <a:gd name="f38" fmla="*/ f4 1 721"/>
                <a:gd name="f39" fmla="+- f7 0 f5"/>
                <a:gd name="f40" fmla="+- f6 0 f5"/>
                <a:gd name="f41" fmla="*/ f36 f0 1"/>
                <a:gd name="f42" fmla="*/ f40 1 302"/>
                <a:gd name="f43" fmla="*/ f39 1 721"/>
                <a:gd name="f44" fmla="*/ 334 f40 1"/>
                <a:gd name="f45" fmla="*/ 934 f39 1"/>
                <a:gd name="f46" fmla="*/ 390 f40 1"/>
                <a:gd name="f47" fmla="*/ 920 f39 1"/>
                <a:gd name="f48" fmla="*/ 263 f40 1"/>
                <a:gd name="f49" fmla="*/ 408 f39 1"/>
                <a:gd name="f50" fmla="*/ 162 f40 1"/>
                <a:gd name="f51" fmla="*/ 37 f39 1"/>
                <a:gd name="f52" fmla="*/ 66 f40 1"/>
                <a:gd name="f53" fmla="*/ 1 f39 1"/>
                <a:gd name="f54" fmla="*/ 29 f40 1"/>
                <a:gd name="f55" fmla="*/ 63 f39 1"/>
                <a:gd name="f56" fmla="*/ 26 f40 1"/>
                <a:gd name="f57" fmla="*/ 201 f39 1"/>
                <a:gd name="f58" fmla="*/ 103 f40 1"/>
                <a:gd name="f59" fmla="*/ 291 f39 1"/>
                <a:gd name="f60" fmla="*/ 235 f40 1"/>
                <a:gd name="f61" fmla="*/ 418 f39 1"/>
                <a:gd name="f62" fmla="*/ 333 f40 1"/>
                <a:gd name="f63" fmla="*/ 907 f39 1"/>
                <a:gd name="f64" fmla="*/ 0 f40 1"/>
                <a:gd name="f65" fmla="*/ 0 f39 1"/>
                <a:gd name="f66" fmla="*/ 302 f40 1"/>
                <a:gd name="f67" fmla="*/ 721 f39 1"/>
                <a:gd name="f68" fmla="*/ f41 1 f2"/>
                <a:gd name="f69" fmla="*/ f44 1 302"/>
                <a:gd name="f70" fmla="*/ f45 1 721"/>
                <a:gd name="f71" fmla="*/ f46 1 302"/>
                <a:gd name="f72" fmla="*/ f47 1 721"/>
                <a:gd name="f73" fmla="*/ f48 1 302"/>
                <a:gd name="f74" fmla="*/ f49 1 721"/>
                <a:gd name="f75" fmla="*/ f50 1 302"/>
                <a:gd name="f76" fmla="*/ f51 1 721"/>
                <a:gd name="f77" fmla="*/ f52 1 302"/>
                <a:gd name="f78" fmla="*/ f53 1 721"/>
                <a:gd name="f79" fmla="*/ f54 1 302"/>
                <a:gd name="f80" fmla="*/ f55 1 721"/>
                <a:gd name="f81" fmla="*/ f56 1 302"/>
                <a:gd name="f82" fmla="*/ f57 1 721"/>
                <a:gd name="f83" fmla="*/ f58 1 302"/>
                <a:gd name="f84" fmla="*/ f59 1 721"/>
                <a:gd name="f85" fmla="*/ f60 1 302"/>
                <a:gd name="f86" fmla="*/ f61 1 721"/>
                <a:gd name="f87" fmla="*/ f62 1 302"/>
                <a:gd name="f88" fmla="*/ f63 1 721"/>
                <a:gd name="f89" fmla="*/ f64 1 302"/>
                <a:gd name="f90" fmla="*/ f65 1 721"/>
                <a:gd name="f91" fmla="*/ f66 1 302"/>
                <a:gd name="f92" fmla="*/ f67 1 721"/>
                <a:gd name="f93" fmla="+- f68 0 f1"/>
                <a:gd name="f94" fmla="*/ f69 1 f42"/>
                <a:gd name="f95" fmla="*/ f70 1 f43"/>
                <a:gd name="f96" fmla="*/ f71 1 f42"/>
                <a:gd name="f97" fmla="*/ f72 1 f43"/>
                <a:gd name="f98" fmla="*/ f73 1 f42"/>
                <a:gd name="f99" fmla="*/ f74 1 f43"/>
                <a:gd name="f100" fmla="*/ f75 1 f42"/>
                <a:gd name="f101" fmla="*/ f76 1 f43"/>
                <a:gd name="f102" fmla="*/ f77 1 f42"/>
                <a:gd name="f103" fmla="*/ f78 1 f43"/>
                <a:gd name="f104" fmla="*/ f79 1 f42"/>
                <a:gd name="f105" fmla="*/ f80 1 f43"/>
                <a:gd name="f106" fmla="*/ f81 1 f42"/>
                <a:gd name="f107" fmla="*/ f82 1 f43"/>
                <a:gd name="f108" fmla="*/ f83 1 f42"/>
                <a:gd name="f109" fmla="*/ f84 1 f43"/>
                <a:gd name="f110" fmla="*/ f85 1 f42"/>
                <a:gd name="f111" fmla="*/ f86 1 f43"/>
                <a:gd name="f112" fmla="*/ f87 1 f42"/>
                <a:gd name="f113" fmla="*/ f88 1 f43"/>
                <a:gd name="f114" fmla="*/ f89 1 f42"/>
                <a:gd name="f115" fmla="*/ f91 1 f42"/>
                <a:gd name="f116" fmla="*/ f90 1 f43"/>
                <a:gd name="f117" fmla="*/ f92 1 f43"/>
                <a:gd name="f118" fmla="*/ f114 f37 1"/>
                <a:gd name="f119" fmla="*/ f115 f37 1"/>
                <a:gd name="f120" fmla="*/ f117 f38 1"/>
                <a:gd name="f121" fmla="*/ f116 f38 1"/>
                <a:gd name="f122" fmla="*/ f94 f37 1"/>
                <a:gd name="f123" fmla="*/ f95 f38 1"/>
                <a:gd name="f124" fmla="*/ f96 f37 1"/>
                <a:gd name="f125" fmla="*/ f97 f38 1"/>
                <a:gd name="f126" fmla="*/ f98 f37 1"/>
                <a:gd name="f127" fmla="*/ f99 f38 1"/>
                <a:gd name="f128" fmla="*/ f100 f37 1"/>
                <a:gd name="f129" fmla="*/ f101 f38 1"/>
                <a:gd name="f130" fmla="*/ f102 f37 1"/>
                <a:gd name="f131" fmla="*/ f103 f38 1"/>
                <a:gd name="f132" fmla="*/ f104 f37 1"/>
                <a:gd name="f133" fmla="*/ f105 f38 1"/>
                <a:gd name="f134" fmla="*/ f106 f37 1"/>
                <a:gd name="f135" fmla="*/ f107 f38 1"/>
                <a:gd name="f136" fmla="*/ f108 f37 1"/>
                <a:gd name="f137" fmla="*/ f109 f38 1"/>
                <a:gd name="f138" fmla="*/ f110 f37 1"/>
                <a:gd name="f139" fmla="*/ f111 f38 1"/>
                <a:gd name="f140" fmla="*/ f112 f37 1"/>
                <a:gd name="f141" fmla="*/ f113 f38 1"/>
              </a:gdLst>
              <a:ahLst/>
              <a:cxnLst>
                <a:cxn ang="3cd4">
                  <a:pos x="hc" y="t"/>
                </a:cxn>
                <a:cxn ang="0">
                  <a:pos x="r" y="vc"/>
                </a:cxn>
                <a:cxn ang="cd4">
                  <a:pos x="hc" y="b"/>
                </a:cxn>
                <a:cxn ang="cd2">
                  <a:pos x="l" y="vc"/>
                </a:cxn>
                <a:cxn ang="f93">
                  <a:pos x="f122" y="f123"/>
                </a:cxn>
                <a:cxn ang="f93">
                  <a:pos x="f124" y="f125"/>
                </a:cxn>
                <a:cxn ang="f93">
                  <a:pos x="f126" y="f127"/>
                </a:cxn>
                <a:cxn ang="f93">
                  <a:pos x="f128" y="f129"/>
                </a:cxn>
                <a:cxn ang="f93">
                  <a:pos x="f130" y="f131"/>
                </a:cxn>
                <a:cxn ang="f93">
                  <a:pos x="f132" y="f133"/>
                </a:cxn>
                <a:cxn ang="f93">
                  <a:pos x="f134" y="f135"/>
                </a:cxn>
                <a:cxn ang="f93">
                  <a:pos x="f136" y="f137"/>
                </a:cxn>
                <a:cxn ang="f93">
                  <a:pos x="f138" y="f139"/>
                </a:cxn>
                <a:cxn ang="f93">
                  <a:pos x="f140" y="f141"/>
                </a:cxn>
                <a:cxn ang="f93">
                  <a:pos x="f122" y="f123"/>
                </a:cxn>
              </a:cxnLst>
              <a:rect l="f118" t="f121" r="f119" b="f120"/>
              <a:pathLst>
                <a:path w="302" h="721">
                  <a:moveTo>
                    <a:pt x="f8" y="f7"/>
                  </a:moveTo>
                  <a:cubicBezTo>
                    <a:pt x="f6" y="f9"/>
                    <a:pt x="f6" y="f9"/>
                    <a:pt x="f6" y="f9"/>
                  </a:cubicBezTo>
                  <a:cubicBezTo>
                    <a:pt x="f10" y="f11"/>
                    <a:pt x="f10" y="f11"/>
                    <a:pt x="f10" y="f11"/>
                  </a:cubicBezTo>
                  <a:cubicBezTo>
                    <a:pt x="f12" y="f13"/>
                    <a:pt x="f12" y="f13"/>
                    <a:pt x="f12" y="f13"/>
                  </a:cubicBezTo>
                  <a:cubicBezTo>
                    <a:pt x="f12" y="f13"/>
                    <a:pt x="f14" y="f5"/>
                    <a:pt x="f15" y="f16"/>
                  </a:cubicBezTo>
                  <a:cubicBezTo>
                    <a:pt x="f15" y="f16"/>
                    <a:pt x="f17" y="f16"/>
                    <a:pt x="f18" y="f19"/>
                  </a:cubicBezTo>
                  <a:cubicBezTo>
                    <a:pt x="f18" y="f19"/>
                    <a:pt x="f5" y="f20"/>
                    <a:pt x="f21" y="f22"/>
                  </a:cubicBezTo>
                  <a:cubicBezTo>
                    <a:pt x="f23" y="f24"/>
                    <a:pt x="f25" y="f26"/>
                    <a:pt x="f25" y="f26"/>
                  </a:cubicBezTo>
                  <a:cubicBezTo>
                    <a:pt x="f25" y="f26"/>
                    <a:pt x="f27" y="f6"/>
                    <a:pt x="f28" y="f29"/>
                  </a:cubicBezTo>
                  <a:cubicBezTo>
                    <a:pt x="f28" y="f29"/>
                    <a:pt x="f30" y="f31"/>
                    <a:pt x="f32" y="f33"/>
                  </a:cubicBezTo>
                  <a:cubicBezTo>
                    <a:pt x="f8" y="f34"/>
                    <a:pt x="f8" y="f35"/>
                    <a:pt x="f8" y="f7"/>
                  </a:cubicBezTo>
                </a:path>
              </a:pathLst>
            </a:custGeom>
            <a:no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7" name="Freeform 97"/>
            <p:cNvSpPr/>
            <p:nvPr/>
          </p:nvSpPr>
          <p:spPr>
            <a:xfrm rot="4200">
              <a:off x="3216862" y="1505471"/>
              <a:ext cx="509399" cy="1336680"/>
            </a:xfrm>
            <a:custGeom>
              <a:avLst/>
              <a:gdLst>
                <a:gd name="f0" fmla="val 10800000"/>
                <a:gd name="f1" fmla="val 5400000"/>
                <a:gd name="f2" fmla="val 180"/>
                <a:gd name="f3" fmla="val w"/>
                <a:gd name="f4" fmla="val h"/>
                <a:gd name="f5" fmla="val 0"/>
                <a:gd name="f6" fmla="val 149"/>
                <a:gd name="f7" fmla="val 390"/>
                <a:gd name="f8" fmla="val 70"/>
                <a:gd name="f9" fmla="val 67"/>
                <a:gd name="f10" fmla="val 43"/>
                <a:gd name="f11" fmla="val 28"/>
                <a:gd name="f12" fmla="val 5"/>
                <a:gd name="f13" fmla="val 14"/>
                <a:gd name="f14" fmla="val 10"/>
                <a:gd name="f15" fmla="val 112"/>
                <a:gd name="f16" fmla="val 8"/>
                <a:gd name="f17" fmla="val 147"/>
                <a:gd name="f18" fmla="val 21"/>
                <a:gd name="f19" fmla="val 199"/>
                <a:gd name="f20" fmla="val 113"/>
                <a:gd name="f21" fmla="val 333"/>
                <a:gd name="f22" fmla="val 145"/>
                <a:gd name="f23" fmla="val 375"/>
                <a:gd name="f24" fmla="+- 0 0 0"/>
                <a:gd name="f25" fmla="*/ f3 1 149"/>
                <a:gd name="f26" fmla="*/ f4 1 390"/>
                <a:gd name="f27" fmla="+- f7 0 f5"/>
                <a:gd name="f28" fmla="+- f6 0 f5"/>
                <a:gd name="f29" fmla="*/ f24 f0 1"/>
                <a:gd name="f30" fmla="*/ f28 1 149"/>
                <a:gd name="f31" fmla="*/ f27 1 390"/>
                <a:gd name="f32" fmla="*/ 90 f28 1"/>
                <a:gd name="f33" fmla="*/ 87 f27 1"/>
                <a:gd name="f34" fmla="*/ 36 f28 1"/>
                <a:gd name="f35" fmla="*/ 5 f27 1"/>
                <a:gd name="f36" fmla="*/ 11 f28 1"/>
                <a:gd name="f37" fmla="*/ 190 f27 1"/>
                <a:gd name="f38" fmla="*/ 146 f28 1"/>
                <a:gd name="f39" fmla="*/ 432 f27 1"/>
                <a:gd name="f40" fmla="*/ 191 f28 1"/>
                <a:gd name="f41" fmla="*/ 505 f27 1"/>
                <a:gd name="f42" fmla="*/ 187 f28 1"/>
                <a:gd name="f43" fmla="*/ 486 f27 1"/>
                <a:gd name="f44" fmla="*/ 0 f28 1"/>
                <a:gd name="f45" fmla="*/ 0 f27 1"/>
                <a:gd name="f46" fmla="*/ 149 f28 1"/>
                <a:gd name="f47" fmla="*/ 390 f27 1"/>
                <a:gd name="f48" fmla="*/ f29 1 f2"/>
                <a:gd name="f49" fmla="*/ f32 1 149"/>
                <a:gd name="f50" fmla="*/ f33 1 390"/>
                <a:gd name="f51" fmla="*/ f34 1 149"/>
                <a:gd name="f52" fmla="*/ f35 1 390"/>
                <a:gd name="f53" fmla="*/ f36 1 149"/>
                <a:gd name="f54" fmla="*/ f37 1 390"/>
                <a:gd name="f55" fmla="*/ f38 1 149"/>
                <a:gd name="f56" fmla="*/ f39 1 390"/>
                <a:gd name="f57" fmla="*/ f40 1 149"/>
                <a:gd name="f58" fmla="*/ f41 1 390"/>
                <a:gd name="f59" fmla="*/ f42 1 149"/>
                <a:gd name="f60" fmla="*/ f43 1 390"/>
                <a:gd name="f61" fmla="*/ f44 1 149"/>
                <a:gd name="f62" fmla="*/ f45 1 390"/>
                <a:gd name="f63" fmla="*/ f46 1 149"/>
                <a:gd name="f64" fmla="*/ f47 1 390"/>
                <a:gd name="f65" fmla="+- f48 0 f1"/>
                <a:gd name="f66" fmla="*/ f49 1 f30"/>
                <a:gd name="f67" fmla="*/ f50 1 f31"/>
                <a:gd name="f68" fmla="*/ f51 1 f30"/>
                <a:gd name="f69" fmla="*/ f52 1 f31"/>
                <a:gd name="f70" fmla="*/ f53 1 f30"/>
                <a:gd name="f71" fmla="*/ f54 1 f31"/>
                <a:gd name="f72" fmla="*/ f55 1 f30"/>
                <a:gd name="f73" fmla="*/ f56 1 f31"/>
                <a:gd name="f74" fmla="*/ f57 1 f30"/>
                <a:gd name="f75" fmla="*/ f58 1 f31"/>
                <a:gd name="f76" fmla="*/ f59 1 f30"/>
                <a:gd name="f77" fmla="*/ f60 1 f31"/>
                <a:gd name="f78" fmla="*/ f61 1 f30"/>
                <a:gd name="f79" fmla="*/ f63 1 f30"/>
                <a:gd name="f80" fmla="*/ f62 1 f31"/>
                <a:gd name="f81" fmla="*/ f64 1 f31"/>
                <a:gd name="f82" fmla="*/ f78 f25 1"/>
                <a:gd name="f83" fmla="*/ f79 f25 1"/>
                <a:gd name="f84" fmla="*/ f81 f26 1"/>
                <a:gd name="f85" fmla="*/ f80 f26 1"/>
                <a:gd name="f86" fmla="*/ f66 f25 1"/>
                <a:gd name="f87" fmla="*/ f67 f26 1"/>
                <a:gd name="f88" fmla="*/ f68 f25 1"/>
                <a:gd name="f89" fmla="*/ f69 f26 1"/>
                <a:gd name="f90" fmla="*/ f70 f25 1"/>
                <a:gd name="f91" fmla="*/ f71 f26 1"/>
                <a:gd name="f92" fmla="*/ f72 f25 1"/>
                <a:gd name="f93" fmla="*/ f73 f26 1"/>
                <a:gd name="f94" fmla="*/ f74 f25 1"/>
                <a:gd name="f95" fmla="*/ f75 f26 1"/>
                <a:gd name="f96" fmla="*/ f76 f25 1"/>
                <a:gd name="f97" fmla="*/ f77 f26 1"/>
              </a:gdLst>
              <a:ahLst/>
              <a:cxnLst>
                <a:cxn ang="3cd4">
                  <a:pos x="hc" y="t"/>
                </a:cxn>
                <a:cxn ang="0">
                  <a:pos x="r" y="vc"/>
                </a:cxn>
                <a:cxn ang="cd4">
                  <a:pos x="hc" y="b"/>
                </a:cxn>
                <a:cxn ang="cd2">
                  <a:pos x="l" y="vc"/>
                </a:cxn>
                <a:cxn ang="f65">
                  <a:pos x="f86" y="f87"/>
                </a:cxn>
                <a:cxn ang="f65">
                  <a:pos x="f88" y="f89"/>
                </a:cxn>
                <a:cxn ang="f65">
                  <a:pos x="f90" y="f91"/>
                </a:cxn>
                <a:cxn ang="f65">
                  <a:pos x="f92" y="f93"/>
                </a:cxn>
                <a:cxn ang="f65">
                  <a:pos x="f94" y="f95"/>
                </a:cxn>
                <a:cxn ang="f65">
                  <a:pos x="f96" y="f97"/>
                </a:cxn>
                <a:cxn ang="f65">
                  <a:pos x="f86" y="f87"/>
                </a:cxn>
              </a:cxnLst>
              <a:rect l="f82" t="f85" r="f83" b="f84"/>
              <a:pathLst>
                <a:path w="149" h="390">
                  <a:moveTo>
                    <a:pt x="f8" y="f9"/>
                  </a:moveTo>
                  <a:cubicBezTo>
                    <a:pt x="f8" y="f9"/>
                    <a:pt x="f10" y="f5"/>
                    <a:pt x="f11" y="f12"/>
                  </a:cubicBezTo>
                  <a:cubicBezTo>
                    <a:pt x="f13" y="f14"/>
                    <a:pt x="f5" y="f15"/>
                    <a:pt x="f16" y="f17"/>
                  </a:cubicBezTo>
                  <a:cubicBezTo>
                    <a:pt x="f18" y="f19"/>
                    <a:pt x="f20" y="f21"/>
                    <a:pt x="f20" y="f21"/>
                  </a:cubicBezTo>
                  <a:cubicBezTo>
                    <a:pt x="f6" y="f7"/>
                    <a:pt x="f6" y="f7"/>
                    <a:pt x="f6" y="f7"/>
                  </a:cubicBezTo>
                  <a:cubicBezTo>
                    <a:pt x="f22" y="f23"/>
                    <a:pt x="f22" y="f23"/>
                    <a:pt x="f22" y="f23"/>
                  </a:cubicBezTo>
                  <a:lnTo>
                    <a:pt x="f8" y="f9"/>
                  </a:lnTo>
                  <a:close/>
                </a:path>
              </a:pathLst>
            </a:custGeom>
            <a:gradFill>
              <a:gsLst>
                <a:gs pos="0">
                  <a:srgbClr val="4C7013"/>
                </a:gs>
                <a:gs pos="100000">
                  <a:srgbClr val="233409"/>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8" name="Freeform 98"/>
            <p:cNvSpPr/>
            <p:nvPr/>
          </p:nvSpPr>
          <p:spPr>
            <a:xfrm rot="4200">
              <a:off x="4335118" y="4808520"/>
              <a:ext cx="360" cy="3240"/>
            </a:xfrm>
            <a:custGeom>
              <a:avLst/>
              <a:gdLst>
                <a:gd name="f0" fmla="val 10800000"/>
                <a:gd name="f1" fmla="val 5400000"/>
                <a:gd name="f2" fmla="val 180"/>
                <a:gd name="f3" fmla="val w"/>
                <a:gd name="f4" fmla="val h"/>
                <a:gd name="f5" fmla="val ss"/>
                <a:gd name="f6" fmla="val 0"/>
                <a:gd name="f7" fmla="val 3145"/>
                <a:gd name="f8" fmla="+- 0 0 0"/>
                <a:gd name="f9" fmla="abs f3"/>
                <a:gd name="f10" fmla="abs f4"/>
                <a:gd name="f11" fmla="abs f5"/>
                <a:gd name="f12" fmla="*/ f4 1 3145"/>
                <a:gd name="f13" fmla="val f6"/>
                <a:gd name="f14" fmla="+- f7 0 f6"/>
                <a:gd name="f15" fmla="+- f6 0 f6"/>
                <a:gd name="f16" fmla="*/ f8 f0 1"/>
                <a:gd name="f17" fmla="?: f9 f3 1"/>
                <a:gd name="f18" fmla="?: f10 f4 1"/>
                <a:gd name="f19" fmla="?: f11 f5 1"/>
                <a:gd name="f20" fmla="*/ f15 1 0"/>
                <a:gd name="f21" fmla="*/ f14 1 3145"/>
                <a:gd name="f22" fmla="*/ f16 1 f2"/>
                <a:gd name="f23" fmla="*/ f17 1 21600"/>
                <a:gd name="f24" fmla="*/ f18 1 3145"/>
                <a:gd name="f25" fmla="*/ 21600 f17 1"/>
                <a:gd name="f26" fmla="*/ 0 1 f20"/>
                <a:gd name="f27" fmla="*/ 3145 1 f21"/>
                <a:gd name="f28" fmla="*/ 0 1 f21"/>
                <a:gd name="f29" fmla="+- f22 0 f1"/>
                <a:gd name="f30" fmla="min f24 f23"/>
                <a:gd name="f31" fmla="*/ f25 1 f19"/>
                <a:gd name="f32" fmla="*/ f27 f12 1"/>
                <a:gd name="f33" fmla="*/ f28 f12 1"/>
                <a:gd name="f34" fmla="val f31"/>
                <a:gd name="f35" fmla="*/ f6 f30 1"/>
                <a:gd name="f36" fmla="+- f34 0 f13"/>
                <a:gd name="f37" fmla="*/ f36 1 0"/>
                <a:gd name="f38" fmla="*/ f26 f37 1"/>
                <a:gd name="f39" fmla="*/ f38 f30 1"/>
              </a:gdLst>
              <a:ahLst/>
              <a:cxnLst>
                <a:cxn ang="3cd4">
                  <a:pos x="hc" y="t"/>
                </a:cxn>
                <a:cxn ang="0">
                  <a:pos x="r" y="vc"/>
                </a:cxn>
                <a:cxn ang="cd4">
                  <a:pos x="hc" y="b"/>
                </a:cxn>
                <a:cxn ang="cd2">
                  <a:pos x="l" y="vc"/>
                </a:cxn>
                <a:cxn ang="f29">
                  <a:pos x="f39" y="f32"/>
                </a:cxn>
                <a:cxn ang="f29">
                  <a:pos x="f39" y="f33"/>
                </a:cxn>
                <a:cxn ang="f29">
                  <a:pos x="f39" y="f32"/>
                </a:cxn>
                <a:cxn ang="f29">
                  <a:pos x="f39" y="f32"/>
                </a:cxn>
              </a:cxnLst>
              <a:rect l="f39" t="f33" r="f39" b="f32"/>
              <a:pathLst>
                <a:path h="3145">
                  <a:moveTo>
                    <a:pt x="f35" y="f7"/>
                  </a:moveTo>
                  <a:cubicBezTo>
                    <a:pt x="f35" y="f7"/>
                    <a:pt x="f35" y="f7"/>
                    <a:pt x="f35" y="f6"/>
                  </a:cubicBezTo>
                  <a:cubicBezTo>
                    <a:pt x="f35" y="f6"/>
                    <a:pt x="f35" y="f7"/>
                    <a:pt x="f35" y="f7"/>
                  </a:cubicBezTo>
                  <a:cubicBezTo>
                    <a:pt x="f35" y="f7"/>
                    <a:pt x="f35" y="f7"/>
                    <a:pt x="f35" y="f7"/>
                  </a:cubicBezTo>
                  <a:close/>
                </a:path>
              </a:pathLst>
            </a:custGeom>
            <a:solidFill>
              <a:srgbClr val="F7C800"/>
            </a:soli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79" name="Freeform 99"/>
            <p:cNvSpPr/>
            <p:nvPr/>
          </p:nvSpPr>
          <p:spPr>
            <a:xfrm rot="4200">
              <a:off x="3884578" y="3969286"/>
              <a:ext cx="468720" cy="887040"/>
            </a:xfrm>
            <a:custGeom>
              <a:avLst/>
              <a:gdLst>
                <a:gd name="f0" fmla="val 10800000"/>
                <a:gd name="f1" fmla="val 5400000"/>
                <a:gd name="f2" fmla="val 180"/>
                <a:gd name="f3" fmla="val w"/>
                <a:gd name="f4" fmla="val h"/>
                <a:gd name="f5" fmla="val 0"/>
                <a:gd name="f6" fmla="val 137"/>
                <a:gd name="f7" fmla="val 258"/>
                <a:gd name="f8" fmla="val 96"/>
                <a:gd name="f9" fmla="val 241"/>
                <a:gd name="f10" fmla="val 114"/>
                <a:gd name="f11" fmla="val 237"/>
                <a:gd name="f12" fmla="val 130"/>
                <a:gd name="f13" fmla="val 131"/>
                <a:gd name="f14" fmla="val 242"/>
                <a:gd name="f15" fmla="val 243"/>
                <a:gd name="f16" fmla="val 132"/>
                <a:gd name="f17" fmla="val 235"/>
                <a:gd name="f18" fmla="val 207"/>
                <a:gd name="f19" fmla="val 185"/>
                <a:gd name="f20" fmla="val 90"/>
                <a:gd name="f21" fmla="val 26"/>
                <a:gd name="f22" fmla="val 87"/>
                <a:gd name="f23" fmla="val 16"/>
                <a:gd name="f24" fmla="val 83"/>
                <a:gd name="f25" fmla="val 6"/>
                <a:gd name="f26" fmla="val 82"/>
                <a:gd name="f27" fmla="val 5"/>
                <a:gd name="f28" fmla="val 4"/>
                <a:gd name="f29" fmla="val 78"/>
                <a:gd name="f30" fmla="val 61"/>
                <a:gd name="f31" fmla="val 41"/>
                <a:gd name="f32" fmla="val 19"/>
                <a:gd name="f33" fmla="val 10"/>
                <a:gd name="f34" fmla="val 17"/>
                <a:gd name="f35" fmla="val 1"/>
                <a:gd name="f36" fmla="val 23"/>
                <a:gd name="f37" fmla="val 24"/>
                <a:gd name="f38" fmla="val 25"/>
                <a:gd name="f39" fmla="val 27"/>
                <a:gd name="f40" fmla="val 2"/>
                <a:gd name="f41" fmla="val 44"/>
                <a:gd name="f42" fmla="val 42"/>
                <a:gd name="f43" fmla="val 213"/>
                <a:gd name="f44" fmla="val 54"/>
                <a:gd name="f45" fmla="val 253"/>
                <a:gd name="f46" fmla="val 62"/>
                <a:gd name="f47" fmla="val 257"/>
                <a:gd name="f48" fmla="val 60"/>
                <a:gd name="f49" fmla="val 252"/>
                <a:gd name="f50" fmla="val 77"/>
                <a:gd name="f51" fmla="val 246"/>
                <a:gd name="f52" fmla="+- 0 0 0"/>
                <a:gd name="f53" fmla="*/ f3 1 137"/>
                <a:gd name="f54" fmla="*/ f4 1 258"/>
                <a:gd name="f55" fmla="+- f7 0 f5"/>
                <a:gd name="f56" fmla="+- f6 0 f5"/>
                <a:gd name="f57" fmla="*/ f52 f0 1"/>
                <a:gd name="f58" fmla="*/ f56 1 137"/>
                <a:gd name="f59" fmla="*/ f55 1 258"/>
                <a:gd name="f60" fmla="*/ 123 f56 1"/>
                <a:gd name="f61" fmla="*/ 314 f55 1"/>
                <a:gd name="f62" fmla="*/ 167 f56 1"/>
                <a:gd name="f63" fmla="*/ 317 f55 1"/>
                <a:gd name="f64" fmla="*/ 318 f55 1"/>
                <a:gd name="f65" fmla="*/ 242 f55 1"/>
                <a:gd name="f66" fmla="*/ 116 f56 1"/>
                <a:gd name="f67" fmla="*/ 34 f55 1"/>
                <a:gd name="f68" fmla="*/ 107 f56 1"/>
                <a:gd name="f69" fmla="*/ 9 f55 1"/>
                <a:gd name="f70" fmla="*/ 105 f56 1"/>
                <a:gd name="f71" fmla="*/ 5 f55 1"/>
                <a:gd name="f72" fmla="*/ 4 f55 1"/>
                <a:gd name="f73" fmla="*/ 53 f56 1"/>
                <a:gd name="f74" fmla="*/ 1 f56 1"/>
                <a:gd name="f75" fmla="*/ 30 f55 1"/>
                <a:gd name="f76" fmla="*/ 33 f55 1"/>
                <a:gd name="f77" fmla="*/ 2 f56 1"/>
                <a:gd name="f78" fmla="*/ 57 f55 1"/>
                <a:gd name="f79" fmla="*/ 54 f56 1"/>
                <a:gd name="f80" fmla="*/ 279 f55 1"/>
                <a:gd name="f81" fmla="*/ 79 f56 1"/>
                <a:gd name="f82" fmla="*/ 337 f55 1"/>
                <a:gd name="f83" fmla="*/ 336 f55 1"/>
                <a:gd name="f84" fmla="*/ 0 f56 1"/>
                <a:gd name="f85" fmla="*/ 0 f55 1"/>
                <a:gd name="f86" fmla="*/ 137 f56 1"/>
                <a:gd name="f87" fmla="*/ 258 f55 1"/>
                <a:gd name="f88" fmla="*/ f57 1 f2"/>
                <a:gd name="f89" fmla="*/ f60 1 137"/>
                <a:gd name="f90" fmla="*/ f61 1 258"/>
                <a:gd name="f91" fmla="*/ f62 1 137"/>
                <a:gd name="f92" fmla="*/ f63 1 258"/>
                <a:gd name="f93" fmla="*/ f64 1 258"/>
                <a:gd name="f94" fmla="*/ f65 1 258"/>
                <a:gd name="f95" fmla="*/ f66 1 137"/>
                <a:gd name="f96" fmla="*/ f67 1 258"/>
                <a:gd name="f97" fmla="*/ f68 1 137"/>
                <a:gd name="f98" fmla="*/ f69 1 258"/>
                <a:gd name="f99" fmla="*/ f70 1 137"/>
                <a:gd name="f100" fmla="*/ f71 1 258"/>
                <a:gd name="f101" fmla="*/ f72 1 258"/>
                <a:gd name="f102" fmla="*/ f73 1 137"/>
                <a:gd name="f103" fmla="*/ f74 1 137"/>
                <a:gd name="f104" fmla="*/ f75 1 258"/>
                <a:gd name="f105" fmla="*/ f76 1 258"/>
                <a:gd name="f106" fmla="*/ f77 1 137"/>
                <a:gd name="f107" fmla="*/ f78 1 258"/>
                <a:gd name="f108" fmla="*/ f79 1 137"/>
                <a:gd name="f109" fmla="*/ f80 1 258"/>
                <a:gd name="f110" fmla="*/ f81 1 137"/>
                <a:gd name="f111" fmla="*/ f82 1 258"/>
                <a:gd name="f112" fmla="*/ f83 1 258"/>
                <a:gd name="f113" fmla="*/ f84 1 137"/>
                <a:gd name="f114" fmla="*/ f85 1 258"/>
                <a:gd name="f115" fmla="*/ f86 1 137"/>
                <a:gd name="f116" fmla="*/ f87 1 258"/>
                <a:gd name="f117" fmla="+- f88 0 f1"/>
                <a:gd name="f118" fmla="*/ f89 1 f58"/>
                <a:gd name="f119" fmla="*/ f90 1 f59"/>
                <a:gd name="f120" fmla="*/ f91 1 f58"/>
                <a:gd name="f121" fmla="*/ f92 1 f59"/>
                <a:gd name="f122" fmla="*/ f93 1 f59"/>
                <a:gd name="f123" fmla="*/ f94 1 f59"/>
                <a:gd name="f124" fmla="*/ f95 1 f58"/>
                <a:gd name="f125" fmla="*/ f96 1 f59"/>
                <a:gd name="f126" fmla="*/ f97 1 f58"/>
                <a:gd name="f127" fmla="*/ f98 1 f59"/>
                <a:gd name="f128" fmla="*/ f99 1 f58"/>
                <a:gd name="f129" fmla="*/ f100 1 f59"/>
                <a:gd name="f130" fmla="*/ f101 1 f59"/>
                <a:gd name="f131" fmla="*/ f102 1 f58"/>
                <a:gd name="f132" fmla="*/ f103 1 f58"/>
                <a:gd name="f133" fmla="*/ f104 1 f59"/>
                <a:gd name="f134" fmla="*/ f105 1 f59"/>
                <a:gd name="f135" fmla="*/ f106 1 f58"/>
                <a:gd name="f136" fmla="*/ f107 1 f59"/>
                <a:gd name="f137" fmla="*/ f108 1 f58"/>
                <a:gd name="f138" fmla="*/ f109 1 f59"/>
                <a:gd name="f139" fmla="*/ f110 1 f58"/>
                <a:gd name="f140" fmla="*/ f111 1 f59"/>
                <a:gd name="f141" fmla="*/ f112 1 f59"/>
                <a:gd name="f142" fmla="*/ f113 1 f58"/>
                <a:gd name="f143" fmla="*/ f115 1 f58"/>
                <a:gd name="f144" fmla="*/ f114 1 f59"/>
                <a:gd name="f145" fmla="*/ f116 1 f59"/>
                <a:gd name="f146" fmla="*/ f142 f53 1"/>
                <a:gd name="f147" fmla="*/ f143 f53 1"/>
                <a:gd name="f148" fmla="*/ f145 f54 1"/>
                <a:gd name="f149" fmla="*/ f144 f54 1"/>
                <a:gd name="f150" fmla="*/ f118 f53 1"/>
                <a:gd name="f151" fmla="*/ f119 f54 1"/>
                <a:gd name="f152" fmla="*/ f120 f53 1"/>
                <a:gd name="f153" fmla="*/ f121 f54 1"/>
                <a:gd name="f154" fmla="*/ f122 f54 1"/>
                <a:gd name="f155" fmla="*/ f123 f54 1"/>
                <a:gd name="f156" fmla="*/ f124 f53 1"/>
                <a:gd name="f157" fmla="*/ f125 f54 1"/>
                <a:gd name="f158" fmla="*/ f126 f53 1"/>
                <a:gd name="f159" fmla="*/ f127 f54 1"/>
                <a:gd name="f160" fmla="*/ f128 f53 1"/>
                <a:gd name="f161" fmla="*/ f129 f54 1"/>
                <a:gd name="f162" fmla="*/ f130 f54 1"/>
                <a:gd name="f163" fmla="*/ f131 f53 1"/>
                <a:gd name="f164" fmla="*/ f132 f53 1"/>
                <a:gd name="f165" fmla="*/ f133 f54 1"/>
                <a:gd name="f166" fmla="*/ f134 f54 1"/>
                <a:gd name="f167" fmla="*/ f135 f53 1"/>
                <a:gd name="f168" fmla="*/ f136 f54 1"/>
                <a:gd name="f169" fmla="*/ f137 f53 1"/>
                <a:gd name="f170" fmla="*/ f138 f54 1"/>
                <a:gd name="f171" fmla="*/ f139 f53 1"/>
                <a:gd name="f172" fmla="*/ f140 f54 1"/>
                <a:gd name="f173" fmla="*/ f141 f54 1"/>
              </a:gdLst>
              <a:ahLst/>
              <a:cxnLst>
                <a:cxn ang="3cd4">
                  <a:pos x="hc" y="t"/>
                </a:cxn>
                <a:cxn ang="0">
                  <a:pos x="r" y="vc"/>
                </a:cxn>
                <a:cxn ang="cd4">
                  <a:pos x="hc" y="b"/>
                </a:cxn>
                <a:cxn ang="cd2">
                  <a:pos x="l" y="vc"/>
                </a:cxn>
                <a:cxn ang="f117">
                  <a:pos x="f150" y="f151"/>
                </a:cxn>
                <a:cxn ang="f117">
                  <a:pos x="f152" y="f153"/>
                </a:cxn>
                <a:cxn ang="f117">
                  <a:pos x="f152" y="f154"/>
                </a:cxn>
                <a:cxn ang="f117">
                  <a:pos x="f152" y="f155"/>
                </a:cxn>
                <a:cxn ang="f117">
                  <a:pos x="f156" y="f157"/>
                </a:cxn>
                <a:cxn ang="f117">
                  <a:pos x="f158" y="f159"/>
                </a:cxn>
                <a:cxn ang="f117">
                  <a:pos x="f158" y="f159"/>
                </a:cxn>
                <a:cxn ang="f117">
                  <a:pos x="f160" y="f161"/>
                </a:cxn>
                <a:cxn ang="f117">
                  <a:pos x="f160" y="f162"/>
                </a:cxn>
                <a:cxn ang="f117">
                  <a:pos x="f163" y="f161"/>
                </a:cxn>
                <a:cxn ang="f117">
                  <a:pos x="f164" y="f165"/>
                </a:cxn>
                <a:cxn ang="f117">
                  <a:pos x="f164" y="f166"/>
                </a:cxn>
                <a:cxn ang="f117">
                  <a:pos x="f167" y="f168"/>
                </a:cxn>
                <a:cxn ang="f117">
                  <a:pos x="f169" y="f170"/>
                </a:cxn>
                <a:cxn ang="f117">
                  <a:pos x="f171" y="f172"/>
                </a:cxn>
                <a:cxn ang="f117">
                  <a:pos x="f171" y="f172"/>
                </a:cxn>
                <a:cxn ang="f117">
                  <a:pos x="f171" y="f173"/>
                </a:cxn>
                <a:cxn ang="f117">
                  <a:pos x="f150" y="f151"/>
                </a:cxn>
              </a:cxnLst>
              <a:rect l="f146" t="f149" r="f147" b="f148"/>
              <a:pathLst>
                <a:path w="137" h="258">
                  <a:moveTo>
                    <a:pt x="f8" y="f9"/>
                  </a:moveTo>
                  <a:cubicBezTo>
                    <a:pt x="f10" y="f11"/>
                    <a:pt x="f12" y="f11"/>
                    <a:pt x="f13" y="f14"/>
                  </a:cubicBezTo>
                  <a:cubicBezTo>
                    <a:pt x="f13" y="f14"/>
                    <a:pt x="f13" y="f14"/>
                    <a:pt x="f13" y="f15"/>
                  </a:cubicBezTo>
                  <a:cubicBezTo>
                    <a:pt x="f16" y="f17"/>
                    <a:pt x="f6" y="f18"/>
                    <a:pt x="f13" y="f19"/>
                  </a:cubicBezTo>
                  <a:cubicBezTo>
                    <a:pt x="f20" y="f21"/>
                    <a:pt x="f20" y="f21"/>
                    <a:pt x="f20" y="f21"/>
                  </a:cubicBezTo>
                  <a:cubicBezTo>
                    <a:pt x="f20" y="f21"/>
                    <a:pt x="f22" y="f23"/>
                    <a:pt x="f24" y="f25"/>
                  </a:cubicBezTo>
                  <a:cubicBezTo>
                    <a:pt x="f24" y="f25"/>
                    <a:pt x="f24" y="f25"/>
                    <a:pt x="f24" y="f25"/>
                  </a:cubicBezTo>
                  <a:cubicBezTo>
                    <a:pt x="f26" y="f27"/>
                    <a:pt x="f26" y="f27"/>
                    <a:pt x="f26" y="f27"/>
                  </a:cubicBezTo>
                  <a:cubicBezTo>
                    <a:pt x="f26" y="f28"/>
                    <a:pt x="f26" y="f28"/>
                    <a:pt x="f26" y="f28"/>
                  </a:cubicBezTo>
                  <a:cubicBezTo>
                    <a:pt x="f29" y="f5"/>
                    <a:pt x="f30" y="f5"/>
                    <a:pt x="f31" y="f27"/>
                  </a:cubicBezTo>
                  <a:cubicBezTo>
                    <a:pt x="f32" y="f33"/>
                    <a:pt x="f5" y="f34"/>
                    <a:pt x="f35" y="f36"/>
                  </a:cubicBezTo>
                  <a:cubicBezTo>
                    <a:pt x="f35" y="f37"/>
                    <a:pt x="f35" y="f38"/>
                    <a:pt x="f35" y="f38"/>
                  </a:cubicBezTo>
                  <a:cubicBezTo>
                    <a:pt x="f35" y="f39"/>
                    <a:pt x="f40" y="f41"/>
                    <a:pt x="f40" y="f41"/>
                  </a:cubicBezTo>
                  <a:cubicBezTo>
                    <a:pt x="f42" y="f43"/>
                    <a:pt x="f42" y="f43"/>
                    <a:pt x="f42" y="f43"/>
                  </a:cubicBezTo>
                  <a:cubicBezTo>
                    <a:pt x="f42" y="f43"/>
                    <a:pt x="f44" y="f45"/>
                    <a:pt x="f46" y="f7"/>
                  </a:cubicBezTo>
                  <a:cubicBezTo>
                    <a:pt x="f46" y="f7"/>
                    <a:pt x="f46" y="f7"/>
                    <a:pt x="f46" y="f7"/>
                  </a:cubicBezTo>
                  <a:cubicBezTo>
                    <a:pt x="f46" y="f7"/>
                    <a:pt x="f46" y="f47"/>
                    <a:pt x="f46" y="f47"/>
                  </a:cubicBezTo>
                  <a:cubicBezTo>
                    <a:pt x="f48" y="f49"/>
                    <a:pt x="f50" y="f51"/>
                    <a:pt x="f8" y="f9"/>
                  </a:cubicBezTo>
                  <a:close/>
                </a:path>
              </a:pathLst>
            </a:custGeom>
            <a:gradFill>
              <a:gsLst>
                <a:gs pos="0">
                  <a:srgbClr val="E8E8E8"/>
                </a:gs>
                <a:gs pos="100000">
                  <a:srgbClr val="808080"/>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0" name="Freeform 100"/>
            <p:cNvSpPr/>
            <p:nvPr/>
          </p:nvSpPr>
          <p:spPr>
            <a:xfrm rot="4200">
              <a:off x="4093862" y="4783468"/>
              <a:ext cx="242280" cy="94320"/>
            </a:xfrm>
            <a:custGeom>
              <a:avLst/>
              <a:gdLst>
                <a:gd name="f0" fmla="val 10800000"/>
                <a:gd name="f1" fmla="val 5400000"/>
                <a:gd name="f2" fmla="val 180"/>
                <a:gd name="f3" fmla="val w"/>
                <a:gd name="f4" fmla="val h"/>
                <a:gd name="f5" fmla="val 0"/>
                <a:gd name="f6" fmla="val 71"/>
                <a:gd name="f7" fmla="val 27"/>
                <a:gd name="f8" fmla="val 47"/>
                <a:gd name="f9" fmla="val 12"/>
                <a:gd name="f10" fmla="val 49"/>
                <a:gd name="f11" fmla="val 21"/>
                <a:gd name="f12" fmla="val 60"/>
                <a:gd name="f13" fmla="val 17"/>
                <a:gd name="f14" fmla="val 69"/>
                <a:gd name="f15" fmla="val 8"/>
                <a:gd name="f16" fmla="val 7"/>
                <a:gd name="f17" fmla="val 6"/>
                <a:gd name="f18" fmla="val 5"/>
                <a:gd name="f19" fmla="val 70"/>
                <a:gd name="f20" fmla="val 54"/>
                <a:gd name="f21" fmla="val 36"/>
                <a:gd name="f22" fmla="val 4"/>
                <a:gd name="f23" fmla="val 9"/>
                <a:gd name="f24" fmla="val 15"/>
                <a:gd name="f25" fmla="val 2"/>
                <a:gd name="f26" fmla="val 20"/>
                <a:gd name="f27" fmla="val 25"/>
                <a:gd name="f28" fmla="val 18"/>
                <a:gd name="f29" fmla="val 32"/>
                <a:gd name="f30" fmla="val 30"/>
                <a:gd name="f31" fmla="val 13"/>
                <a:gd name="f32" fmla="+- 0 0 0"/>
                <a:gd name="f33" fmla="*/ f3 1 71"/>
                <a:gd name="f34" fmla="*/ f4 1 27"/>
                <a:gd name="f35" fmla="+- f7 0 f5"/>
                <a:gd name="f36" fmla="+- f6 0 f5"/>
                <a:gd name="f37" fmla="*/ f32 f0 1"/>
                <a:gd name="f38" fmla="*/ f36 1 71"/>
                <a:gd name="f39" fmla="*/ f35 1 27"/>
                <a:gd name="f40" fmla="*/ 60 f36 1"/>
                <a:gd name="f41" fmla="*/ 16 f35 1"/>
                <a:gd name="f42" fmla="*/ 62 f36 1"/>
                <a:gd name="f43" fmla="*/ 29 f35 1"/>
                <a:gd name="f44" fmla="*/ 91 f36 1"/>
                <a:gd name="f45" fmla="*/ 11 f35 1"/>
                <a:gd name="f46" fmla="*/ 10 f35 1"/>
                <a:gd name="f47" fmla="*/ 9 f35 1"/>
                <a:gd name="f48" fmla="*/ 8 f35 1"/>
                <a:gd name="f49" fmla="*/ 46 f36 1"/>
                <a:gd name="f50" fmla="*/ 4 f35 1"/>
                <a:gd name="f51" fmla="*/ 2 f36 1"/>
                <a:gd name="f52" fmla="*/ 27 f35 1"/>
                <a:gd name="f53" fmla="*/ 41 f36 1"/>
                <a:gd name="f54" fmla="*/ 34 f35 1"/>
                <a:gd name="f55" fmla="*/ 39 f36 1"/>
                <a:gd name="f56" fmla="*/ 23 f35 1"/>
                <a:gd name="f57" fmla="*/ 0 f36 1"/>
                <a:gd name="f58" fmla="*/ 0 f35 1"/>
                <a:gd name="f59" fmla="*/ 71 f36 1"/>
                <a:gd name="f60" fmla="*/ f37 1 f2"/>
                <a:gd name="f61" fmla="*/ f40 1 71"/>
                <a:gd name="f62" fmla="*/ f41 1 27"/>
                <a:gd name="f63" fmla="*/ f42 1 71"/>
                <a:gd name="f64" fmla="*/ f43 1 27"/>
                <a:gd name="f65" fmla="*/ f44 1 71"/>
                <a:gd name="f66" fmla="*/ f45 1 27"/>
                <a:gd name="f67" fmla="*/ f46 1 27"/>
                <a:gd name="f68" fmla="*/ f47 1 27"/>
                <a:gd name="f69" fmla="*/ f48 1 27"/>
                <a:gd name="f70" fmla="*/ f49 1 71"/>
                <a:gd name="f71" fmla="*/ f50 1 27"/>
                <a:gd name="f72" fmla="*/ f51 1 71"/>
                <a:gd name="f73" fmla="*/ f52 1 27"/>
                <a:gd name="f74" fmla="*/ f53 1 71"/>
                <a:gd name="f75" fmla="*/ f54 1 27"/>
                <a:gd name="f76" fmla="*/ f55 1 71"/>
                <a:gd name="f77" fmla="*/ f56 1 27"/>
                <a:gd name="f78" fmla="*/ f57 1 71"/>
                <a:gd name="f79" fmla="*/ f58 1 27"/>
                <a:gd name="f80" fmla="*/ f59 1 71"/>
                <a:gd name="f81" fmla="+- f60 0 f1"/>
                <a:gd name="f82" fmla="*/ f61 1 f38"/>
                <a:gd name="f83" fmla="*/ f62 1 f39"/>
                <a:gd name="f84" fmla="*/ f63 1 f38"/>
                <a:gd name="f85" fmla="*/ f64 1 f39"/>
                <a:gd name="f86" fmla="*/ f65 1 f38"/>
                <a:gd name="f87" fmla="*/ f66 1 f39"/>
                <a:gd name="f88" fmla="*/ f67 1 f39"/>
                <a:gd name="f89" fmla="*/ f68 1 f39"/>
                <a:gd name="f90" fmla="*/ f69 1 f39"/>
                <a:gd name="f91" fmla="*/ f70 1 f38"/>
                <a:gd name="f92" fmla="*/ f71 1 f39"/>
                <a:gd name="f93" fmla="*/ f72 1 f38"/>
                <a:gd name="f94" fmla="*/ f73 1 f39"/>
                <a:gd name="f95" fmla="*/ f74 1 f38"/>
                <a:gd name="f96" fmla="*/ f75 1 f39"/>
                <a:gd name="f97" fmla="*/ f76 1 f38"/>
                <a:gd name="f98" fmla="*/ f77 1 f39"/>
                <a:gd name="f99" fmla="*/ f78 1 f38"/>
                <a:gd name="f100" fmla="*/ f80 1 f38"/>
                <a:gd name="f101" fmla="*/ f79 1 f39"/>
                <a:gd name="f102" fmla="*/ f99 f33 1"/>
                <a:gd name="f103" fmla="*/ f100 f33 1"/>
                <a:gd name="f104" fmla="*/ f94 f34 1"/>
                <a:gd name="f105" fmla="*/ f101 f34 1"/>
                <a:gd name="f106" fmla="*/ f82 f33 1"/>
                <a:gd name="f107" fmla="*/ f83 f34 1"/>
                <a:gd name="f108" fmla="*/ f84 f33 1"/>
                <a:gd name="f109" fmla="*/ f85 f34 1"/>
                <a:gd name="f110" fmla="*/ f86 f33 1"/>
                <a:gd name="f111" fmla="*/ f87 f34 1"/>
                <a:gd name="f112" fmla="*/ f88 f34 1"/>
                <a:gd name="f113" fmla="*/ f89 f34 1"/>
                <a:gd name="f114" fmla="*/ f90 f34 1"/>
                <a:gd name="f115" fmla="*/ f91 f33 1"/>
                <a:gd name="f116" fmla="*/ f92 f34 1"/>
                <a:gd name="f117" fmla="*/ f93 f33 1"/>
                <a:gd name="f118" fmla="*/ f95 f33 1"/>
                <a:gd name="f119" fmla="*/ f96 f34 1"/>
                <a:gd name="f120" fmla="*/ f97 f33 1"/>
                <a:gd name="f121" fmla="*/ f98 f34 1"/>
              </a:gdLst>
              <a:ahLst/>
              <a:cxnLst>
                <a:cxn ang="3cd4">
                  <a:pos x="hc" y="t"/>
                </a:cxn>
                <a:cxn ang="0">
                  <a:pos x="r" y="vc"/>
                </a:cxn>
                <a:cxn ang="cd4">
                  <a:pos x="hc" y="b"/>
                </a:cxn>
                <a:cxn ang="cd2">
                  <a:pos x="l" y="vc"/>
                </a:cxn>
                <a:cxn ang="f81">
                  <a:pos x="f106" y="f107"/>
                </a:cxn>
                <a:cxn ang="f81">
                  <a:pos x="f108" y="f109"/>
                </a:cxn>
                <a:cxn ang="f81">
                  <a:pos x="f110" y="f111"/>
                </a:cxn>
                <a:cxn ang="f81">
                  <a:pos x="f110" y="f112"/>
                </a:cxn>
                <a:cxn ang="f81">
                  <a:pos x="f110" y="f113"/>
                </a:cxn>
                <a:cxn ang="f81">
                  <a:pos x="f110" y="f114"/>
                </a:cxn>
                <a:cxn ang="f81">
                  <a:pos x="f115" y="f116"/>
                </a:cxn>
                <a:cxn ang="f81">
                  <a:pos x="f117" y="f104"/>
                </a:cxn>
                <a:cxn ang="f81">
                  <a:pos x="f117" y="f109"/>
                </a:cxn>
                <a:cxn ang="f81">
                  <a:pos x="f118" y="f119"/>
                </a:cxn>
                <a:cxn ang="f81">
                  <a:pos x="f120" y="f121"/>
                </a:cxn>
                <a:cxn ang="f81">
                  <a:pos x="f106" y="f107"/>
                </a:cxn>
              </a:cxnLst>
              <a:rect l="f102" t="f105" r="f103" b="f104"/>
              <a:pathLst>
                <a:path w="71" h="27">
                  <a:moveTo>
                    <a:pt x="f8" y="f9"/>
                  </a:moveTo>
                  <a:cubicBezTo>
                    <a:pt x="f10" y="f11"/>
                    <a:pt x="f10" y="f11"/>
                    <a:pt x="f10" y="f11"/>
                  </a:cubicBezTo>
                  <a:cubicBezTo>
                    <a:pt x="f12" y="f13"/>
                    <a:pt x="f14" y="f9"/>
                    <a:pt x="f6" y="f15"/>
                  </a:cubicBezTo>
                  <a:cubicBezTo>
                    <a:pt x="f6" y="f15"/>
                    <a:pt x="f6" y="f16"/>
                    <a:pt x="f6" y="f16"/>
                  </a:cubicBezTo>
                  <a:cubicBezTo>
                    <a:pt x="f6" y="f16"/>
                    <a:pt x="f6" y="f17"/>
                    <a:pt x="f6" y="f17"/>
                  </a:cubicBezTo>
                  <a:cubicBezTo>
                    <a:pt x="f6" y="f18"/>
                    <a:pt x="f6" y="f18"/>
                    <a:pt x="f6" y="f18"/>
                  </a:cubicBezTo>
                  <a:cubicBezTo>
                    <a:pt x="f19" y="f5"/>
                    <a:pt x="f20" y="f5"/>
                    <a:pt x="f21" y="f22"/>
                  </a:cubicBezTo>
                  <a:cubicBezTo>
                    <a:pt x="f13" y="f23"/>
                    <a:pt x="f5" y="f24"/>
                    <a:pt x="f25" y="f26"/>
                  </a:cubicBezTo>
                  <a:cubicBezTo>
                    <a:pt x="f25" y="f26"/>
                    <a:pt x="f25" y="f11"/>
                    <a:pt x="f25" y="f11"/>
                  </a:cubicBezTo>
                  <a:cubicBezTo>
                    <a:pt x="f18" y="f27"/>
                    <a:pt x="f28" y="f7"/>
                    <a:pt x="f29" y="f27"/>
                  </a:cubicBezTo>
                  <a:cubicBezTo>
                    <a:pt x="f30" y="f13"/>
                    <a:pt x="f30" y="f13"/>
                    <a:pt x="f30" y="f13"/>
                  </a:cubicBezTo>
                  <a:cubicBezTo>
                    <a:pt x="f21" y="f31"/>
                    <a:pt x="f8" y="f9"/>
                    <a:pt x="f8" y="f9"/>
                  </a:cubicBezTo>
                  <a:close/>
                </a:path>
              </a:pathLst>
            </a:custGeom>
            <a:gradFill>
              <a:gsLst>
                <a:gs pos="0">
                  <a:srgbClr val="808080"/>
                </a:gs>
                <a:gs pos="100000">
                  <a:srgbClr val="5D5D5D"/>
                </a:gs>
              </a:gsLst>
              <a:lin ang="27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1" name="Freeform 101"/>
            <p:cNvSpPr/>
            <p:nvPr/>
          </p:nvSpPr>
          <p:spPr>
            <a:xfrm rot="4200">
              <a:off x="4194355" y="4823387"/>
              <a:ext cx="176040" cy="597600"/>
            </a:xfrm>
            <a:custGeom>
              <a:avLst/>
              <a:gdLst>
                <a:gd name="f0" fmla="val 10800000"/>
                <a:gd name="f1" fmla="val 5400000"/>
                <a:gd name="f2" fmla="val 180"/>
                <a:gd name="f3" fmla="val w"/>
                <a:gd name="f4" fmla="val h"/>
                <a:gd name="f5" fmla="val 0"/>
                <a:gd name="f6" fmla="val 51"/>
                <a:gd name="f7" fmla="val 174"/>
                <a:gd name="f8" fmla="val 19"/>
                <a:gd name="f9" fmla="val 9"/>
                <a:gd name="f10" fmla="val 17"/>
                <a:gd name="f11" fmla="val 6"/>
                <a:gd name="f12" fmla="val 1"/>
                <a:gd name="f13" fmla="val 5"/>
                <a:gd name="f14" fmla="val 2"/>
                <a:gd name="f15" fmla="val 13"/>
                <a:gd name="f16" fmla="val 50"/>
                <a:gd name="f17" fmla="+- 0 0 0"/>
                <a:gd name="f18" fmla="*/ f3 1 51"/>
                <a:gd name="f19" fmla="*/ f4 1 174"/>
                <a:gd name="f20" fmla="+- f7 0 f5"/>
                <a:gd name="f21" fmla="+- f6 0 f5"/>
                <a:gd name="f22" fmla="*/ f17 f0 1"/>
                <a:gd name="f23" fmla="*/ f21 1 51"/>
                <a:gd name="f24" fmla="*/ f20 1 174"/>
                <a:gd name="f25" fmla="*/ 67 f21 1"/>
                <a:gd name="f26" fmla="*/ 226 f20 1"/>
                <a:gd name="f27" fmla="*/ 25 f21 1"/>
                <a:gd name="f28" fmla="*/ 12 f20 1"/>
                <a:gd name="f29" fmla="*/ 23 f21 1"/>
                <a:gd name="f30" fmla="*/ 0 f20 1"/>
                <a:gd name="f31" fmla="*/ 0 f21 1"/>
                <a:gd name="f32" fmla="*/ 5 f20 1"/>
                <a:gd name="f33" fmla="*/ 2 f21 1"/>
                <a:gd name="f34" fmla="*/ 16 f20 1"/>
                <a:gd name="f35" fmla="*/ 66 f21 1"/>
                <a:gd name="f36" fmla="*/ 51 f21 1"/>
                <a:gd name="f37" fmla="*/ 174 f20 1"/>
                <a:gd name="f38" fmla="*/ f22 1 f2"/>
                <a:gd name="f39" fmla="*/ f25 1 51"/>
                <a:gd name="f40" fmla="*/ f26 1 174"/>
                <a:gd name="f41" fmla="*/ f27 1 51"/>
                <a:gd name="f42" fmla="*/ f28 1 174"/>
                <a:gd name="f43" fmla="*/ f29 1 51"/>
                <a:gd name="f44" fmla="*/ f30 1 174"/>
                <a:gd name="f45" fmla="*/ f31 1 51"/>
                <a:gd name="f46" fmla="*/ f32 1 174"/>
                <a:gd name="f47" fmla="*/ f33 1 51"/>
                <a:gd name="f48" fmla="*/ f34 1 174"/>
                <a:gd name="f49" fmla="*/ f35 1 51"/>
                <a:gd name="f50" fmla="*/ f36 1 51"/>
                <a:gd name="f51" fmla="*/ f37 1 174"/>
                <a:gd name="f52" fmla="+- f38 0 f1"/>
                <a:gd name="f53" fmla="*/ f39 1 f23"/>
                <a:gd name="f54" fmla="*/ f40 1 f24"/>
                <a:gd name="f55" fmla="*/ f41 1 f23"/>
                <a:gd name="f56" fmla="*/ f42 1 f24"/>
                <a:gd name="f57" fmla="*/ f43 1 f23"/>
                <a:gd name="f58" fmla="*/ f44 1 f24"/>
                <a:gd name="f59" fmla="*/ f45 1 f23"/>
                <a:gd name="f60" fmla="*/ f46 1 f24"/>
                <a:gd name="f61" fmla="*/ f47 1 f23"/>
                <a:gd name="f62" fmla="*/ f48 1 f24"/>
                <a:gd name="f63" fmla="*/ f49 1 f23"/>
                <a:gd name="f64" fmla="*/ f50 1 f23"/>
                <a:gd name="f65" fmla="*/ f51 1 f24"/>
                <a:gd name="f66" fmla="*/ f59 f18 1"/>
                <a:gd name="f67" fmla="*/ f64 f18 1"/>
                <a:gd name="f68" fmla="*/ f65 f19 1"/>
                <a:gd name="f69" fmla="*/ f58 f19 1"/>
                <a:gd name="f70" fmla="*/ f53 f18 1"/>
                <a:gd name="f71" fmla="*/ f54 f19 1"/>
                <a:gd name="f72" fmla="*/ f55 f18 1"/>
                <a:gd name="f73" fmla="*/ f56 f19 1"/>
                <a:gd name="f74" fmla="*/ f57 f18 1"/>
                <a:gd name="f75" fmla="*/ f60 f19 1"/>
                <a:gd name="f76" fmla="*/ f61 f18 1"/>
                <a:gd name="f77" fmla="*/ f62 f19 1"/>
                <a:gd name="f78" fmla="*/ f63 f18 1"/>
              </a:gdLst>
              <a:ahLst/>
              <a:cxnLst>
                <a:cxn ang="3cd4">
                  <a:pos x="hc" y="t"/>
                </a:cxn>
                <a:cxn ang="0">
                  <a:pos x="r" y="vc"/>
                </a:cxn>
                <a:cxn ang="cd4">
                  <a:pos x="hc" y="b"/>
                </a:cxn>
                <a:cxn ang="cd2">
                  <a:pos x="l" y="vc"/>
                </a:cxn>
                <a:cxn ang="f52">
                  <a:pos x="f70" y="f71"/>
                </a:cxn>
                <a:cxn ang="f52">
                  <a:pos x="f72" y="f73"/>
                </a:cxn>
                <a:cxn ang="f52">
                  <a:pos x="f74" y="f69"/>
                </a:cxn>
                <a:cxn ang="f52">
                  <a:pos x="f66" y="f75"/>
                </a:cxn>
                <a:cxn ang="f52">
                  <a:pos x="f76" y="f77"/>
                </a:cxn>
                <a:cxn ang="f52">
                  <a:pos x="f78" y="f71"/>
                </a:cxn>
                <a:cxn ang="f52">
                  <a:pos x="f70" y="f71"/>
                </a:cxn>
              </a:cxnLst>
              <a:rect l="f66" t="f69" r="f67" b="f68"/>
              <a:pathLst>
                <a:path w="51" h="174">
                  <a:moveTo>
                    <a:pt x="f6" y="f7"/>
                  </a:moveTo>
                  <a:cubicBezTo>
                    <a:pt x="f8" y="f9"/>
                    <a:pt x="f8" y="f9"/>
                    <a:pt x="f8" y="f9"/>
                  </a:cubicBezTo>
                  <a:cubicBezTo>
                    <a:pt x="f10" y="f5"/>
                    <a:pt x="f10" y="f5"/>
                    <a:pt x="f10" y="f5"/>
                  </a:cubicBezTo>
                  <a:cubicBezTo>
                    <a:pt x="f10" y="f5"/>
                    <a:pt x="f11" y="f12"/>
                    <a:pt x="f5" y="f13"/>
                  </a:cubicBezTo>
                  <a:cubicBezTo>
                    <a:pt x="f14" y="f15"/>
                    <a:pt x="f14" y="f15"/>
                    <a:pt x="f14" y="f15"/>
                  </a:cubicBezTo>
                  <a:cubicBezTo>
                    <a:pt x="f16" y="f7"/>
                    <a:pt x="f16" y="f7"/>
                    <a:pt x="f16" y="f7"/>
                  </a:cubicBezTo>
                  <a:lnTo>
                    <a:pt x="f6" y="f7"/>
                  </a:lnTo>
                  <a:close/>
                </a:path>
              </a:pathLst>
            </a:custGeom>
            <a:gradFill>
              <a:gsLst>
                <a:gs pos="0">
                  <a:srgbClr val="BFBFBF"/>
                </a:gs>
                <a:gs pos="100000">
                  <a:srgbClr val="808080"/>
                </a:gs>
              </a:gsLst>
              <a:lin ang="1890000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nvGrpSpPr>
            <p:cNvPr id="82" name="Group 102"/>
            <p:cNvGrpSpPr/>
            <p:nvPr/>
          </p:nvGrpSpPr>
          <p:grpSpPr>
            <a:xfrm>
              <a:off x="3906295" y="4103830"/>
              <a:ext cx="434516" cy="591126"/>
              <a:chOff x="3906295" y="4103830"/>
              <a:chExt cx="434516" cy="591126"/>
            </a:xfrm>
          </p:grpSpPr>
          <p:sp>
            <p:nvSpPr>
              <p:cNvPr id="83" name="Freeform 103"/>
              <p:cNvSpPr/>
              <p:nvPr/>
            </p:nvSpPr>
            <p:spPr>
              <a:xfrm rot="4200">
                <a:off x="3906295" y="4103830"/>
                <a:ext cx="311040" cy="106200"/>
              </a:xfrm>
              <a:custGeom>
                <a:avLst/>
                <a:gdLst>
                  <a:gd name="f0" fmla="val 10800000"/>
                  <a:gd name="f1" fmla="val 5400000"/>
                  <a:gd name="f2" fmla="val 180"/>
                  <a:gd name="f3" fmla="val w"/>
                  <a:gd name="f4" fmla="val h"/>
                  <a:gd name="f5" fmla="val 0"/>
                  <a:gd name="f6" fmla="val 91"/>
                  <a:gd name="f7" fmla="val 31"/>
                  <a:gd name="f8" fmla="val 90"/>
                  <a:gd name="f9" fmla="val 13"/>
                  <a:gd name="f10" fmla="val 12"/>
                  <a:gd name="f11" fmla="val 10"/>
                  <a:gd name="f12" fmla="val 89"/>
                  <a:gd name="f13" fmla="val 4"/>
                  <a:gd name="f14" fmla="val 63"/>
                  <a:gd name="f15" fmla="val 40"/>
                  <a:gd name="f16" fmla="val 5"/>
                  <a:gd name="f17" fmla="val 16"/>
                  <a:gd name="f18" fmla="val 11"/>
                  <a:gd name="f19" fmla="val 23"/>
                  <a:gd name="f20" fmla="val 2"/>
                  <a:gd name="f21" fmla="val 29"/>
                  <a:gd name="f22" fmla="val 3"/>
                  <a:gd name="f23" fmla="val 25"/>
                  <a:gd name="f24" fmla="val 20"/>
                  <a:gd name="f25" fmla="val 15"/>
                  <a:gd name="f26" fmla="val 41"/>
                  <a:gd name="f27" fmla="val 61"/>
                  <a:gd name="f28" fmla="val 84"/>
                  <a:gd name="f29" fmla="val 8"/>
                  <a:gd name="f30" fmla="+- 0 0 0"/>
                  <a:gd name="f31" fmla="*/ f3 1 91"/>
                  <a:gd name="f32" fmla="*/ f4 1 31"/>
                  <a:gd name="f33" fmla="+- f7 0 f5"/>
                  <a:gd name="f34" fmla="+- f6 0 f5"/>
                  <a:gd name="f35" fmla="*/ f30 f0 1"/>
                  <a:gd name="f36" fmla="*/ f34 1 91"/>
                  <a:gd name="f37" fmla="*/ f33 1 31"/>
                  <a:gd name="f38" fmla="*/ 1188 f34 1"/>
                  <a:gd name="f39" fmla="*/ 172 f33 1"/>
                  <a:gd name="f40" fmla="*/ 134 f33 1"/>
                  <a:gd name="f41" fmla="*/ 529 f34 1"/>
                  <a:gd name="f42" fmla="*/ 66 f33 1"/>
                  <a:gd name="f43" fmla="*/ 28 f34 1"/>
                  <a:gd name="f44" fmla="*/ 377 f33 1"/>
                  <a:gd name="f45" fmla="*/ 40 f34 1"/>
                  <a:gd name="f46" fmla="*/ 405 f33 1"/>
                  <a:gd name="f47" fmla="*/ 541 f34 1"/>
                  <a:gd name="f48" fmla="*/ 0 f34 1"/>
                  <a:gd name="f49" fmla="*/ 0 f33 1"/>
                  <a:gd name="f50" fmla="*/ 91 f34 1"/>
                  <a:gd name="f51" fmla="*/ 31 f33 1"/>
                  <a:gd name="f52" fmla="*/ f35 1 f2"/>
                  <a:gd name="f53" fmla="*/ f38 1 91"/>
                  <a:gd name="f54" fmla="*/ f39 1 31"/>
                  <a:gd name="f55" fmla="*/ f40 1 31"/>
                  <a:gd name="f56" fmla="*/ f41 1 91"/>
                  <a:gd name="f57" fmla="*/ f42 1 31"/>
                  <a:gd name="f58" fmla="*/ f43 1 91"/>
                  <a:gd name="f59" fmla="*/ f44 1 31"/>
                  <a:gd name="f60" fmla="*/ f45 1 91"/>
                  <a:gd name="f61" fmla="*/ f46 1 31"/>
                  <a:gd name="f62" fmla="*/ f47 1 91"/>
                  <a:gd name="f63" fmla="*/ f48 1 91"/>
                  <a:gd name="f64" fmla="*/ f49 1 31"/>
                  <a:gd name="f65" fmla="*/ f50 1 91"/>
                  <a:gd name="f66" fmla="*/ f51 1 31"/>
                  <a:gd name="f67" fmla="+- f52 0 f1"/>
                  <a:gd name="f68" fmla="*/ f53 1 f36"/>
                  <a:gd name="f69" fmla="*/ f54 1 f37"/>
                  <a:gd name="f70" fmla="*/ f55 1 f37"/>
                  <a:gd name="f71" fmla="*/ f56 1 f36"/>
                  <a:gd name="f72" fmla="*/ f57 1 f37"/>
                  <a:gd name="f73" fmla="*/ f58 1 f36"/>
                  <a:gd name="f74" fmla="*/ f59 1 f37"/>
                  <a:gd name="f75" fmla="*/ f60 1 f36"/>
                  <a:gd name="f76" fmla="*/ f61 1 f37"/>
                  <a:gd name="f77" fmla="*/ f62 1 f36"/>
                  <a:gd name="f78" fmla="*/ f63 1 f36"/>
                  <a:gd name="f79" fmla="*/ f65 1 f36"/>
                  <a:gd name="f80" fmla="*/ f64 1 f37"/>
                  <a:gd name="f81" fmla="*/ f66 1 f37"/>
                  <a:gd name="f82" fmla="*/ f78 f31 1"/>
                  <a:gd name="f83" fmla="*/ f79 f31 1"/>
                  <a:gd name="f84" fmla="*/ f81 f32 1"/>
                  <a:gd name="f85" fmla="*/ f80 f32 1"/>
                  <a:gd name="f86" fmla="*/ f68 f31 1"/>
                  <a:gd name="f87" fmla="*/ f69 f32 1"/>
                  <a:gd name="f88" fmla="*/ f70 f32 1"/>
                  <a:gd name="f89" fmla="*/ f71 f31 1"/>
                  <a:gd name="f90" fmla="*/ f72 f32 1"/>
                  <a:gd name="f91" fmla="*/ f73 f31 1"/>
                  <a:gd name="f92" fmla="*/ f74 f32 1"/>
                  <a:gd name="f93" fmla="*/ f75 f31 1"/>
                  <a:gd name="f94" fmla="*/ f76 f32 1"/>
                  <a:gd name="f95" fmla="*/ f77 f31 1"/>
                </a:gdLst>
                <a:ahLst/>
                <a:cxnLst>
                  <a:cxn ang="3cd4">
                    <a:pos x="hc" y="t"/>
                  </a:cxn>
                  <a:cxn ang="0">
                    <a:pos x="r" y="vc"/>
                  </a:cxn>
                  <a:cxn ang="cd4">
                    <a:pos x="hc" y="b"/>
                  </a:cxn>
                  <a:cxn ang="cd2">
                    <a:pos x="l" y="vc"/>
                  </a:cxn>
                  <a:cxn ang="f67">
                    <a:pos x="f86" y="f87"/>
                  </a:cxn>
                  <a:cxn ang="f67">
                    <a:pos x="f86" y="f88"/>
                  </a:cxn>
                  <a:cxn ang="f67">
                    <a:pos x="f89" y="f90"/>
                  </a:cxn>
                  <a:cxn ang="f67">
                    <a:pos x="f91" y="f92"/>
                  </a:cxn>
                  <a:cxn ang="f67">
                    <a:pos x="f93" y="f94"/>
                  </a:cxn>
                  <a:cxn ang="f67">
                    <a:pos x="f95" y="f88"/>
                  </a:cxn>
                  <a:cxn ang="f67">
                    <a:pos x="f86" y="f87"/>
                  </a:cxn>
                </a:cxnLst>
                <a:rect l="f82" t="f85" r="f83" b="f84"/>
                <a:pathLst>
                  <a:path w="91" h="31">
                    <a:moveTo>
                      <a:pt x="f8" y="f9"/>
                    </a:moveTo>
                    <a:cubicBezTo>
                      <a:pt x="f6" y="f10"/>
                      <a:pt x="f8" y="f11"/>
                      <a:pt x="f8" y="f11"/>
                    </a:cubicBezTo>
                    <a:cubicBezTo>
                      <a:pt x="f12" y="f13"/>
                      <a:pt x="f14" y="f5"/>
                      <a:pt x="f15" y="f16"/>
                    </a:cubicBezTo>
                    <a:cubicBezTo>
                      <a:pt x="f17" y="f18"/>
                      <a:pt x="f5" y="f19"/>
                      <a:pt x="f20" y="f21"/>
                    </a:cubicBezTo>
                    <a:cubicBezTo>
                      <a:pt x="f20" y="f21"/>
                      <a:pt x="f20" y="f7"/>
                      <a:pt x="f22" y="f7"/>
                    </a:cubicBezTo>
                    <a:cubicBezTo>
                      <a:pt x="f16" y="f23"/>
                      <a:pt x="f24" y="f25"/>
                      <a:pt x="f26" y="f11"/>
                    </a:cubicBezTo>
                    <a:cubicBezTo>
                      <a:pt x="f27" y="f16"/>
                      <a:pt x="f28" y="f29"/>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4" name="Freeform 104"/>
              <p:cNvSpPr/>
              <p:nvPr/>
            </p:nvSpPr>
            <p:spPr>
              <a:xfrm rot="4200">
                <a:off x="3923574" y="4172230"/>
                <a:ext cx="311040" cy="107640"/>
              </a:xfrm>
              <a:custGeom>
                <a:avLst/>
                <a:gdLst>
                  <a:gd name="f0" fmla="val 10800000"/>
                  <a:gd name="f1" fmla="val 5400000"/>
                  <a:gd name="f2" fmla="val 180"/>
                  <a:gd name="f3" fmla="val w"/>
                  <a:gd name="f4" fmla="val h"/>
                  <a:gd name="f5" fmla="val 0"/>
                  <a:gd name="f6" fmla="val 91"/>
                  <a:gd name="f7" fmla="val 31"/>
                  <a:gd name="f8" fmla="val 12"/>
                  <a:gd name="f9" fmla="val 90"/>
                  <a:gd name="f10" fmla="val 10"/>
                  <a:gd name="f11" fmla="val 9"/>
                  <a:gd name="f12" fmla="val 89"/>
                  <a:gd name="f13" fmla="val 3"/>
                  <a:gd name="f14" fmla="val 63"/>
                  <a:gd name="f15" fmla="val 39"/>
                  <a:gd name="f16" fmla="val 5"/>
                  <a:gd name="f17" fmla="val 16"/>
                  <a:gd name="f18" fmla="val 22"/>
                  <a:gd name="f19" fmla="val 1"/>
                  <a:gd name="f20" fmla="val 29"/>
                  <a:gd name="f21" fmla="val 2"/>
                  <a:gd name="f22" fmla="val 25"/>
                  <a:gd name="f23" fmla="val 20"/>
                  <a:gd name="f24" fmla="val 14"/>
                  <a:gd name="f25" fmla="val 40"/>
                  <a:gd name="f26" fmla="val 61"/>
                  <a:gd name="f27" fmla="val 84"/>
                  <a:gd name="f28" fmla="val 8"/>
                  <a:gd name="f29" fmla="+- 0 0 0"/>
                  <a:gd name="f30" fmla="*/ f3 1 91"/>
                  <a:gd name="f31" fmla="*/ f4 1 31"/>
                  <a:gd name="f32" fmla="+- f7 0 f5"/>
                  <a:gd name="f33" fmla="+- f6 0 f5"/>
                  <a:gd name="f34" fmla="*/ f29 f0 1"/>
                  <a:gd name="f35" fmla="*/ f33 1 91"/>
                  <a:gd name="f36" fmla="*/ f32 1 31"/>
                  <a:gd name="f37" fmla="*/ 1200 f33 1"/>
                  <a:gd name="f38" fmla="*/ 165 f32 1"/>
                  <a:gd name="f39" fmla="*/ 1188 f33 1"/>
                  <a:gd name="f40" fmla="*/ 119 f32 1"/>
                  <a:gd name="f41" fmla="*/ 513 f33 1"/>
                  <a:gd name="f42" fmla="*/ 69 f32 1"/>
                  <a:gd name="f43" fmla="*/ 12 f33 1"/>
                  <a:gd name="f44" fmla="*/ 394 f32 1"/>
                  <a:gd name="f45" fmla="*/ 28 f33 1"/>
                  <a:gd name="f46" fmla="*/ 423 f32 1"/>
                  <a:gd name="f47" fmla="*/ 529 f33 1"/>
                  <a:gd name="f48" fmla="*/ 136 f32 1"/>
                  <a:gd name="f49" fmla="*/ 0 f33 1"/>
                  <a:gd name="f50" fmla="*/ 0 f32 1"/>
                  <a:gd name="f51" fmla="*/ 91 f33 1"/>
                  <a:gd name="f52" fmla="*/ 31 f32 1"/>
                  <a:gd name="f53" fmla="*/ f34 1 f2"/>
                  <a:gd name="f54" fmla="*/ f37 1 91"/>
                  <a:gd name="f55" fmla="*/ f38 1 31"/>
                  <a:gd name="f56" fmla="*/ f39 1 91"/>
                  <a:gd name="f57" fmla="*/ f40 1 31"/>
                  <a:gd name="f58" fmla="*/ f41 1 91"/>
                  <a:gd name="f59" fmla="*/ f42 1 31"/>
                  <a:gd name="f60" fmla="*/ f43 1 91"/>
                  <a:gd name="f61" fmla="*/ f44 1 31"/>
                  <a:gd name="f62" fmla="*/ f45 1 91"/>
                  <a:gd name="f63" fmla="*/ f46 1 31"/>
                  <a:gd name="f64" fmla="*/ f47 1 91"/>
                  <a:gd name="f65" fmla="*/ f48 1 31"/>
                  <a:gd name="f66" fmla="*/ f49 1 91"/>
                  <a:gd name="f67" fmla="*/ f50 1 31"/>
                  <a:gd name="f68" fmla="*/ f51 1 91"/>
                  <a:gd name="f69" fmla="*/ f52 1 31"/>
                  <a:gd name="f70" fmla="+- f53 0 f1"/>
                  <a:gd name="f71" fmla="*/ f54 1 f35"/>
                  <a:gd name="f72" fmla="*/ f55 1 f36"/>
                  <a:gd name="f73" fmla="*/ f56 1 f35"/>
                  <a:gd name="f74" fmla="*/ f57 1 f36"/>
                  <a:gd name="f75" fmla="*/ f58 1 f35"/>
                  <a:gd name="f76" fmla="*/ f59 1 f36"/>
                  <a:gd name="f77" fmla="*/ f60 1 f35"/>
                  <a:gd name="f78" fmla="*/ f61 1 f36"/>
                  <a:gd name="f79" fmla="*/ f62 1 f35"/>
                  <a:gd name="f80" fmla="*/ f63 1 f36"/>
                  <a:gd name="f81" fmla="*/ f64 1 f35"/>
                  <a:gd name="f82" fmla="*/ f65 1 f36"/>
                  <a:gd name="f83" fmla="*/ f66 1 f35"/>
                  <a:gd name="f84" fmla="*/ f68 1 f35"/>
                  <a:gd name="f85" fmla="*/ f67 1 f36"/>
                  <a:gd name="f86" fmla="*/ f69 1 f36"/>
                  <a:gd name="f87" fmla="*/ f83 f30 1"/>
                  <a:gd name="f88" fmla="*/ f84 f30 1"/>
                  <a:gd name="f89" fmla="*/ f86 f31 1"/>
                  <a:gd name="f90" fmla="*/ f85 f31 1"/>
                  <a:gd name="f91" fmla="*/ f71 f30 1"/>
                  <a:gd name="f92" fmla="*/ f72 f31 1"/>
                  <a:gd name="f93" fmla="*/ f73 f30 1"/>
                  <a:gd name="f94" fmla="*/ f74 f31 1"/>
                  <a:gd name="f95" fmla="*/ f75 f30 1"/>
                  <a:gd name="f96" fmla="*/ f76 f31 1"/>
                  <a:gd name="f97" fmla="*/ f77 f30 1"/>
                  <a:gd name="f98" fmla="*/ f78 f31 1"/>
                  <a:gd name="f99" fmla="*/ f79 f30 1"/>
                  <a:gd name="f100" fmla="*/ f80 f31 1"/>
                  <a:gd name="f101" fmla="*/ f81 f30 1"/>
                  <a:gd name="f102" fmla="*/ f82 f31 1"/>
                </a:gdLst>
                <a:ahLst/>
                <a:cxnLst>
                  <a:cxn ang="3cd4">
                    <a:pos x="hc" y="t"/>
                  </a:cxn>
                  <a:cxn ang="0">
                    <a:pos x="r" y="vc"/>
                  </a:cxn>
                  <a:cxn ang="cd4">
                    <a:pos x="hc" y="b"/>
                  </a:cxn>
                  <a:cxn ang="cd2">
                    <a:pos x="l" y="vc"/>
                  </a:cxn>
                  <a:cxn ang="f70">
                    <a:pos x="f91" y="f92"/>
                  </a:cxn>
                  <a:cxn ang="f70">
                    <a:pos x="f93" y="f94"/>
                  </a:cxn>
                  <a:cxn ang="f70">
                    <a:pos x="f95" y="f96"/>
                  </a:cxn>
                  <a:cxn ang="f70">
                    <a:pos x="f97" y="f98"/>
                  </a:cxn>
                  <a:cxn ang="f70">
                    <a:pos x="f99" y="f100"/>
                  </a:cxn>
                  <a:cxn ang="f70">
                    <a:pos x="f101" y="f102"/>
                  </a:cxn>
                  <a:cxn ang="f70">
                    <a:pos x="f91" y="f92"/>
                  </a:cxn>
                </a:cxnLst>
                <a:rect l="f87" t="f90" r="f88" b="f89"/>
                <a:pathLst>
                  <a:path w="91" h="31">
                    <a:moveTo>
                      <a:pt x="f6" y="f8"/>
                    </a:moveTo>
                    <a:cubicBezTo>
                      <a:pt x="f6" y="f8"/>
                      <a:pt x="f9" y="f10"/>
                      <a:pt x="f9" y="f11"/>
                    </a:cubicBezTo>
                    <a:cubicBezTo>
                      <a:pt x="f12" y="f13"/>
                      <a:pt x="f14" y="f5"/>
                      <a:pt x="f15" y="f16"/>
                    </a:cubicBezTo>
                    <a:cubicBezTo>
                      <a:pt x="f17" y="f10"/>
                      <a:pt x="f5" y="f18"/>
                      <a:pt x="f19" y="f20"/>
                    </a:cubicBezTo>
                    <a:cubicBezTo>
                      <a:pt x="f19" y="f20"/>
                      <a:pt x="f19" y="f7"/>
                      <a:pt x="f21" y="f7"/>
                    </a:cubicBezTo>
                    <a:cubicBezTo>
                      <a:pt x="f16" y="f22"/>
                      <a:pt x="f23" y="f24"/>
                      <a:pt x="f25" y="f10"/>
                    </a:cubicBezTo>
                    <a:cubicBezTo>
                      <a:pt x="f26" y="f16"/>
                      <a:pt x="f27" y="f28"/>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5" name="Freeform 105"/>
              <p:cNvSpPr/>
              <p:nvPr/>
            </p:nvSpPr>
            <p:spPr>
              <a:xfrm rot="4200">
                <a:off x="3936892" y="4237393"/>
                <a:ext cx="315360" cy="110520"/>
              </a:xfrm>
              <a:custGeom>
                <a:avLst/>
                <a:gdLst>
                  <a:gd name="f0" fmla="val 10800000"/>
                  <a:gd name="f1" fmla="val 5400000"/>
                  <a:gd name="f2" fmla="val 180"/>
                  <a:gd name="f3" fmla="val w"/>
                  <a:gd name="f4" fmla="val h"/>
                  <a:gd name="f5" fmla="val 0"/>
                  <a:gd name="f6" fmla="val 92"/>
                  <a:gd name="f7" fmla="val 32"/>
                  <a:gd name="f8" fmla="val 13"/>
                  <a:gd name="f9" fmla="val 12"/>
                  <a:gd name="f10" fmla="val 91"/>
                  <a:gd name="f11" fmla="val 10"/>
                  <a:gd name="f12" fmla="val 90"/>
                  <a:gd name="f13" fmla="val 3"/>
                  <a:gd name="f14" fmla="val 64"/>
                  <a:gd name="f15" fmla="val 40"/>
                  <a:gd name="f16" fmla="val 5"/>
                  <a:gd name="f17" fmla="val 16"/>
                  <a:gd name="f18" fmla="val 11"/>
                  <a:gd name="f19" fmla="val 23"/>
                  <a:gd name="f20" fmla="val 2"/>
                  <a:gd name="f21" fmla="val 29"/>
                  <a:gd name="f22" fmla="val 30"/>
                  <a:gd name="f23" fmla="val 31"/>
                  <a:gd name="f24" fmla="val 25"/>
                  <a:gd name="f25" fmla="val 20"/>
                  <a:gd name="f26" fmla="val 15"/>
                  <a:gd name="f27" fmla="val 41"/>
                  <a:gd name="f28" fmla="val 62"/>
                  <a:gd name="f29" fmla="val 85"/>
                  <a:gd name="f30" fmla="val 8"/>
                  <a:gd name="f31" fmla="+- 0 0 0"/>
                  <a:gd name="f32" fmla="*/ f3 1 92"/>
                  <a:gd name="f33" fmla="*/ f4 1 32"/>
                  <a:gd name="f34" fmla="+- f7 0 f5"/>
                  <a:gd name="f35" fmla="+- f6 0 f5"/>
                  <a:gd name="f36" fmla="*/ f31 f0 1"/>
                  <a:gd name="f37" fmla="*/ f35 1 92"/>
                  <a:gd name="f38" fmla="*/ f34 1 32"/>
                  <a:gd name="f39" fmla="*/ 1225 f35 1"/>
                  <a:gd name="f40" fmla="*/ 176 f34 1"/>
                  <a:gd name="f41" fmla="*/ 1213 f35 1"/>
                  <a:gd name="f42" fmla="*/ 135 f34 1"/>
                  <a:gd name="f43" fmla="*/ 533 f35 1"/>
                  <a:gd name="f44" fmla="*/ 66 f34 1"/>
                  <a:gd name="f45" fmla="*/ 28 f35 1"/>
                  <a:gd name="f46" fmla="*/ 389 f34 1"/>
                  <a:gd name="f47" fmla="*/ 427 f34 1"/>
                  <a:gd name="f48" fmla="*/ 545 f35 1"/>
                  <a:gd name="f49" fmla="*/ 0 f35 1"/>
                  <a:gd name="f50" fmla="*/ 0 f34 1"/>
                  <a:gd name="f51" fmla="*/ 92 f35 1"/>
                  <a:gd name="f52" fmla="*/ 32 f34 1"/>
                  <a:gd name="f53" fmla="*/ f36 1 f2"/>
                  <a:gd name="f54" fmla="*/ f39 1 92"/>
                  <a:gd name="f55" fmla="*/ f40 1 32"/>
                  <a:gd name="f56" fmla="*/ f41 1 92"/>
                  <a:gd name="f57" fmla="*/ f42 1 32"/>
                  <a:gd name="f58" fmla="*/ f43 1 92"/>
                  <a:gd name="f59" fmla="*/ f44 1 32"/>
                  <a:gd name="f60" fmla="*/ f45 1 92"/>
                  <a:gd name="f61" fmla="*/ f46 1 32"/>
                  <a:gd name="f62" fmla="*/ f47 1 32"/>
                  <a:gd name="f63" fmla="*/ f48 1 92"/>
                  <a:gd name="f64" fmla="*/ f49 1 92"/>
                  <a:gd name="f65" fmla="*/ f50 1 32"/>
                  <a:gd name="f66" fmla="*/ f51 1 92"/>
                  <a:gd name="f67" fmla="*/ f52 1 32"/>
                  <a:gd name="f68" fmla="+- f53 0 f1"/>
                  <a:gd name="f69" fmla="*/ f54 1 f37"/>
                  <a:gd name="f70" fmla="*/ f55 1 f38"/>
                  <a:gd name="f71" fmla="*/ f56 1 f37"/>
                  <a:gd name="f72" fmla="*/ f57 1 f38"/>
                  <a:gd name="f73" fmla="*/ f58 1 f37"/>
                  <a:gd name="f74" fmla="*/ f59 1 f38"/>
                  <a:gd name="f75" fmla="*/ f60 1 f37"/>
                  <a:gd name="f76" fmla="*/ f61 1 f38"/>
                  <a:gd name="f77" fmla="*/ f62 1 f38"/>
                  <a:gd name="f78" fmla="*/ f63 1 f37"/>
                  <a:gd name="f79" fmla="*/ f64 1 f37"/>
                  <a:gd name="f80" fmla="*/ f66 1 f37"/>
                  <a:gd name="f81" fmla="*/ f65 1 f38"/>
                  <a:gd name="f82" fmla="*/ f67 1 f38"/>
                  <a:gd name="f83" fmla="*/ f79 f32 1"/>
                  <a:gd name="f84" fmla="*/ f80 f32 1"/>
                  <a:gd name="f85" fmla="*/ f82 f33 1"/>
                  <a:gd name="f86" fmla="*/ f81 f33 1"/>
                  <a:gd name="f87" fmla="*/ f69 f32 1"/>
                  <a:gd name="f88" fmla="*/ f70 f33 1"/>
                  <a:gd name="f89" fmla="*/ f71 f32 1"/>
                  <a:gd name="f90" fmla="*/ f72 f33 1"/>
                  <a:gd name="f91" fmla="*/ f73 f32 1"/>
                  <a:gd name="f92" fmla="*/ f74 f33 1"/>
                  <a:gd name="f93" fmla="*/ f75 f32 1"/>
                  <a:gd name="f94" fmla="*/ f76 f33 1"/>
                  <a:gd name="f95" fmla="*/ f77 f33 1"/>
                  <a:gd name="f96" fmla="*/ f78 f32 1"/>
                </a:gdLst>
                <a:ahLst/>
                <a:cxnLst>
                  <a:cxn ang="3cd4">
                    <a:pos x="hc" y="t"/>
                  </a:cxn>
                  <a:cxn ang="0">
                    <a:pos x="r" y="vc"/>
                  </a:cxn>
                  <a:cxn ang="cd4">
                    <a:pos x="hc" y="b"/>
                  </a:cxn>
                  <a:cxn ang="cd2">
                    <a:pos x="l" y="vc"/>
                  </a:cxn>
                  <a:cxn ang="f68">
                    <a:pos x="f87" y="f88"/>
                  </a:cxn>
                  <a:cxn ang="f68">
                    <a:pos x="f89" y="f90"/>
                  </a:cxn>
                  <a:cxn ang="f68">
                    <a:pos x="f91" y="f92"/>
                  </a:cxn>
                  <a:cxn ang="f68">
                    <a:pos x="f93" y="f94"/>
                  </a:cxn>
                  <a:cxn ang="f68">
                    <a:pos x="f93" y="f95"/>
                  </a:cxn>
                  <a:cxn ang="f68">
                    <a:pos x="f96" y="f90"/>
                  </a:cxn>
                  <a:cxn ang="f68">
                    <a:pos x="f87" y="f88"/>
                  </a:cxn>
                </a:cxnLst>
                <a:rect l="f83" t="f86" r="f84" b="f85"/>
                <a:pathLst>
                  <a:path w="92" h="32">
                    <a:moveTo>
                      <a:pt x="f6" y="f8"/>
                    </a:moveTo>
                    <a:cubicBezTo>
                      <a:pt x="f6" y="f9"/>
                      <a:pt x="f10" y="f11"/>
                      <a:pt x="f10" y="f11"/>
                    </a:cubicBezTo>
                    <a:cubicBezTo>
                      <a:pt x="f12" y="f13"/>
                      <a:pt x="f14" y="f5"/>
                      <a:pt x="f15" y="f16"/>
                    </a:cubicBezTo>
                    <a:cubicBezTo>
                      <a:pt x="f17" y="f18"/>
                      <a:pt x="f5" y="f19"/>
                      <a:pt x="f20" y="f21"/>
                    </a:cubicBezTo>
                    <a:cubicBezTo>
                      <a:pt x="f20" y="f22"/>
                      <a:pt x="f20" y="f23"/>
                      <a:pt x="f20" y="f7"/>
                    </a:cubicBezTo>
                    <a:cubicBezTo>
                      <a:pt x="f16" y="f24"/>
                      <a:pt x="f25" y="f26"/>
                      <a:pt x="f27" y="f11"/>
                    </a:cubicBezTo>
                    <a:cubicBezTo>
                      <a:pt x="f28" y="f16"/>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6" name="Freeform 106"/>
              <p:cNvSpPr/>
              <p:nvPr/>
            </p:nvSpPr>
            <p:spPr>
              <a:xfrm rot="4200">
                <a:off x="3984772" y="4443676"/>
                <a:ext cx="321120" cy="110520"/>
              </a:xfrm>
              <a:custGeom>
                <a:avLst/>
                <a:gdLst>
                  <a:gd name="f0" fmla="val 10800000"/>
                  <a:gd name="f1" fmla="val 5400000"/>
                  <a:gd name="f2" fmla="val 180"/>
                  <a:gd name="f3" fmla="val w"/>
                  <a:gd name="f4" fmla="val h"/>
                  <a:gd name="f5" fmla="val 0"/>
                  <a:gd name="f6" fmla="val 94"/>
                  <a:gd name="f7" fmla="val 32"/>
                  <a:gd name="f8" fmla="val 13"/>
                  <a:gd name="f9" fmla="val 12"/>
                  <a:gd name="f10" fmla="val 93"/>
                  <a:gd name="f11" fmla="val 11"/>
                  <a:gd name="f12" fmla="val 10"/>
                  <a:gd name="f13" fmla="val 92"/>
                  <a:gd name="f14" fmla="val 4"/>
                  <a:gd name="f15" fmla="val 65"/>
                  <a:gd name="f16" fmla="val 41"/>
                  <a:gd name="f17" fmla="val 6"/>
                  <a:gd name="f18" fmla="val 17"/>
                  <a:gd name="f19" fmla="val 23"/>
                  <a:gd name="f20" fmla="val 2"/>
                  <a:gd name="f21" fmla="val 30"/>
                  <a:gd name="f22" fmla="val 3"/>
                  <a:gd name="f23" fmla="val 26"/>
                  <a:gd name="f24" fmla="val 21"/>
                  <a:gd name="f25" fmla="val 15"/>
                  <a:gd name="f26" fmla="val 42"/>
                  <a:gd name="f27" fmla="val 63"/>
                  <a:gd name="f28" fmla="val 5"/>
                  <a:gd name="f29" fmla="val 87"/>
                  <a:gd name="f30" fmla="val 8"/>
                  <a:gd name="f31" fmla="+- 0 0 0"/>
                  <a:gd name="f32" fmla="*/ f3 1 94"/>
                  <a:gd name="f33" fmla="*/ f4 1 32"/>
                  <a:gd name="f34" fmla="+- f7 0 f5"/>
                  <a:gd name="f35" fmla="+- f6 0 f5"/>
                  <a:gd name="f36" fmla="*/ f31 f0 1"/>
                  <a:gd name="f37" fmla="*/ f35 1 94"/>
                  <a:gd name="f38" fmla="*/ f34 1 32"/>
                  <a:gd name="f39" fmla="*/ 1238 f35 1"/>
                  <a:gd name="f40" fmla="*/ 176 f34 1"/>
                  <a:gd name="f41" fmla="*/ 1228 f35 1"/>
                  <a:gd name="f42" fmla="*/ 135 f34 1"/>
                  <a:gd name="f43" fmla="*/ 541 f35 1"/>
                  <a:gd name="f44" fmla="*/ 78 f34 1"/>
                  <a:gd name="f45" fmla="*/ 28 f35 1"/>
                  <a:gd name="f46" fmla="*/ 401 f34 1"/>
                  <a:gd name="f47" fmla="*/ 40 f35 1"/>
                  <a:gd name="f48" fmla="*/ 427 f34 1"/>
                  <a:gd name="f49" fmla="*/ 553 f35 1"/>
                  <a:gd name="f50" fmla="*/ 0 f35 1"/>
                  <a:gd name="f51" fmla="*/ 0 f34 1"/>
                  <a:gd name="f52" fmla="*/ 94 f35 1"/>
                  <a:gd name="f53" fmla="*/ 32 f34 1"/>
                  <a:gd name="f54" fmla="*/ f36 1 f2"/>
                  <a:gd name="f55" fmla="*/ f39 1 94"/>
                  <a:gd name="f56" fmla="*/ f40 1 32"/>
                  <a:gd name="f57" fmla="*/ f41 1 94"/>
                  <a:gd name="f58" fmla="*/ f42 1 32"/>
                  <a:gd name="f59" fmla="*/ f43 1 94"/>
                  <a:gd name="f60" fmla="*/ f44 1 32"/>
                  <a:gd name="f61" fmla="*/ f45 1 94"/>
                  <a:gd name="f62" fmla="*/ f46 1 32"/>
                  <a:gd name="f63" fmla="*/ f47 1 94"/>
                  <a:gd name="f64" fmla="*/ f48 1 32"/>
                  <a:gd name="f65" fmla="*/ f49 1 94"/>
                  <a:gd name="f66" fmla="*/ f50 1 94"/>
                  <a:gd name="f67" fmla="*/ f51 1 32"/>
                  <a:gd name="f68" fmla="*/ f52 1 94"/>
                  <a:gd name="f69" fmla="*/ f53 1 32"/>
                  <a:gd name="f70" fmla="+- f54 0 f1"/>
                  <a:gd name="f71" fmla="*/ f55 1 f37"/>
                  <a:gd name="f72" fmla="*/ f56 1 f38"/>
                  <a:gd name="f73" fmla="*/ f57 1 f37"/>
                  <a:gd name="f74" fmla="*/ f58 1 f38"/>
                  <a:gd name="f75" fmla="*/ f59 1 f37"/>
                  <a:gd name="f76" fmla="*/ f60 1 f38"/>
                  <a:gd name="f77" fmla="*/ f61 1 f37"/>
                  <a:gd name="f78" fmla="*/ f62 1 f38"/>
                  <a:gd name="f79" fmla="*/ f63 1 f37"/>
                  <a:gd name="f80" fmla="*/ f64 1 f38"/>
                  <a:gd name="f81" fmla="*/ f65 1 f37"/>
                  <a:gd name="f82" fmla="*/ f66 1 f37"/>
                  <a:gd name="f83" fmla="*/ f68 1 f37"/>
                  <a:gd name="f84" fmla="*/ f67 1 f38"/>
                  <a:gd name="f85" fmla="*/ f69 1 f38"/>
                  <a:gd name="f86" fmla="*/ f82 f32 1"/>
                  <a:gd name="f87" fmla="*/ f83 f32 1"/>
                  <a:gd name="f88" fmla="*/ f85 f33 1"/>
                  <a:gd name="f89" fmla="*/ f84 f33 1"/>
                  <a:gd name="f90" fmla="*/ f71 f32 1"/>
                  <a:gd name="f91" fmla="*/ f72 f33 1"/>
                  <a:gd name="f92" fmla="*/ f73 f32 1"/>
                  <a:gd name="f93" fmla="*/ f74 f33 1"/>
                  <a:gd name="f94" fmla="*/ f75 f32 1"/>
                  <a:gd name="f95" fmla="*/ f76 f33 1"/>
                  <a:gd name="f96" fmla="*/ f77 f32 1"/>
                  <a:gd name="f97" fmla="*/ f78 f33 1"/>
                  <a:gd name="f98" fmla="*/ f79 f32 1"/>
                  <a:gd name="f99" fmla="*/ f80 f33 1"/>
                  <a:gd name="f100" fmla="*/ f81 f32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93"/>
                  </a:cxn>
                  <a:cxn ang="f70">
                    <a:pos x="f90" y="f91"/>
                  </a:cxn>
                </a:cxnLst>
                <a:rect l="f86" t="f89" r="f87" b="f88"/>
                <a:pathLst>
                  <a:path w="94" h="32">
                    <a:moveTo>
                      <a:pt x="f6" y="f8"/>
                    </a:moveTo>
                    <a:cubicBezTo>
                      <a:pt x="f6" y="f9"/>
                      <a:pt x="f10" y="f11"/>
                      <a:pt x="f10" y="f12"/>
                    </a:cubicBezTo>
                    <a:cubicBezTo>
                      <a:pt x="f13" y="f14"/>
                      <a:pt x="f15" y="f5"/>
                      <a:pt x="f16" y="f17"/>
                    </a:cubicBezTo>
                    <a:cubicBezTo>
                      <a:pt x="f18" y="f11"/>
                      <a:pt x="f5" y="f19"/>
                      <a:pt x="f20" y="f21"/>
                    </a:cubicBezTo>
                    <a:cubicBezTo>
                      <a:pt x="f20" y="f21"/>
                      <a:pt x="f20" y="f7"/>
                      <a:pt x="f22" y="f7"/>
                    </a:cubicBezTo>
                    <a:cubicBezTo>
                      <a:pt x="f17" y="f23"/>
                      <a:pt x="f24" y="f25"/>
                      <a:pt x="f26" y="f12"/>
                    </a:cubicBezTo>
                    <a:cubicBezTo>
                      <a:pt x="f27" y="f28"/>
                      <a:pt x="f29" y="f30"/>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7" name="Freeform 107"/>
              <p:cNvSpPr/>
              <p:nvPr/>
            </p:nvSpPr>
            <p:spPr>
              <a:xfrm rot="4200">
                <a:off x="4002050" y="4512076"/>
                <a:ext cx="321120" cy="113400"/>
              </a:xfrm>
              <a:custGeom>
                <a:avLst/>
                <a:gdLst>
                  <a:gd name="f0" fmla="val 10800000"/>
                  <a:gd name="f1" fmla="val 5400000"/>
                  <a:gd name="f2" fmla="val 180"/>
                  <a:gd name="f3" fmla="val w"/>
                  <a:gd name="f4" fmla="val h"/>
                  <a:gd name="f5" fmla="val 0"/>
                  <a:gd name="f6" fmla="val 94"/>
                  <a:gd name="f7" fmla="val 33"/>
                  <a:gd name="f8" fmla="val 14"/>
                  <a:gd name="f9" fmla="val 13"/>
                  <a:gd name="f10" fmla="val 93"/>
                  <a:gd name="f11" fmla="val 11"/>
                  <a:gd name="f12" fmla="val 92"/>
                  <a:gd name="f13" fmla="val 4"/>
                  <a:gd name="f14" fmla="val 65"/>
                  <a:gd name="f15" fmla="val 41"/>
                  <a:gd name="f16" fmla="val 6"/>
                  <a:gd name="f17" fmla="val 17"/>
                  <a:gd name="f18" fmla="val 12"/>
                  <a:gd name="f19" fmla="val 24"/>
                  <a:gd name="f20" fmla="val 2"/>
                  <a:gd name="f21" fmla="val 30"/>
                  <a:gd name="f22" fmla="val 31"/>
                  <a:gd name="f23" fmla="val 32"/>
                  <a:gd name="f24" fmla="val 3"/>
                  <a:gd name="f25" fmla="val 5"/>
                  <a:gd name="f26" fmla="val 26"/>
                  <a:gd name="f27" fmla="val 21"/>
                  <a:gd name="f28" fmla="val 16"/>
                  <a:gd name="f29" fmla="val 42"/>
                  <a:gd name="f30" fmla="val 63"/>
                  <a:gd name="f31" fmla="val 87"/>
                  <a:gd name="f32" fmla="val 9"/>
                  <a:gd name="f33" fmla="+- 0 0 0"/>
                  <a:gd name="f34" fmla="*/ f3 1 94"/>
                  <a:gd name="f35" fmla="*/ f4 1 33"/>
                  <a:gd name="f36" fmla="+- f7 0 f5"/>
                  <a:gd name="f37" fmla="+- f6 0 f5"/>
                  <a:gd name="f38" fmla="*/ f33 f0 1"/>
                  <a:gd name="f39" fmla="*/ f37 1 94"/>
                  <a:gd name="f40" fmla="*/ f36 1 33"/>
                  <a:gd name="f41" fmla="*/ 1238 f37 1"/>
                  <a:gd name="f42" fmla="*/ 184 f36 1"/>
                  <a:gd name="f43" fmla="*/ 1228 f37 1"/>
                  <a:gd name="f44" fmla="*/ 144 f36 1"/>
                  <a:gd name="f45" fmla="*/ 541 f37 1"/>
                  <a:gd name="f46" fmla="*/ 78 f36 1"/>
                  <a:gd name="f47" fmla="*/ 28 f37 1"/>
                  <a:gd name="f48" fmla="*/ 397 f36 1"/>
                  <a:gd name="f49" fmla="*/ 40 f37 1"/>
                  <a:gd name="f50" fmla="*/ 435 f36 1"/>
                  <a:gd name="f51" fmla="*/ 553 f37 1"/>
                  <a:gd name="f52" fmla="*/ 0 f37 1"/>
                  <a:gd name="f53" fmla="*/ 0 f36 1"/>
                  <a:gd name="f54" fmla="*/ 94 f37 1"/>
                  <a:gd name="f55" fmla="*/ 33 f36 1"/>
                  <a:gd name="f56" fmla="*/ f38 1 f2"/>
                  <a:gd name="f57" fmla="*/ f41 1 94"/>
                  <a:gd name="f58" fmla="*/ f42 1 33"/>
                  <a:gd name="f59" fmla="*/ f43 1 94"/>
                  <a:gd name="f60" fmla="*/ f44 1 33"/>
                  <a:gd name="f61" fmla="*/ f45 1 94"/>
                  <a:gd name="f62" fmla="*/ f46 1 33"/>
                  <a:gd name="f63" fmla="*/ f47 1 94"/>
                  <a:gd name="f64" fmla="*/ f48 1 33"/>
                  <a:gd name="f65" fmla="*/ f49 1 94"/>
                  <a:gd name="f66" fmla="*/ f50 1 33"/>
                  <a:gd name="f67" fmla="*/ f51 1 94"/>
                  <a:gd name="f68" fmla="*/ f52 1 94"/>
                  <a:gd name="f69" fmla="*/ f53 1 33"/>
                  <a:gd name="f70" fmla="*/ f54 1 94"/>
                  <a:gd name="f71" fmla="*/ f55 1 33"/>
                  <a:gd name="f72" fmla="+- f56 0 f1"/>
                  <a:gd name="f73" fmla="*/ f57 1 f39"/>
                  <a:gd name="f74" fmla="*/ f58 1 f40"/>
                  <a:gd name="f75" fmla="*/ f59 1 f39"/>
                  <a:gd name="f76" fmla="*/ f60 1 f40"/>
                  <a:gd name="f77" fmla="*/ f61 1 f39"/>
                  <a:gd name="f78" fmla="*/ f62 1 f40"/>
                  <a:gd name="f79" fmla="*/ f63 1 f39"/>
                  <a:gd name="f80" fmla="*/ f64 1 f40"/>
                  <a:gd name="f81" fmla="*/ f65 1 f39"/>
                  <a:gd name="f82" fmla="*/ f66 1 f40"/>
                  <a:gd name="f83" fmla="*/ f67 1 f39"/>
                  <a:gd name="f84" fmla="*/ f68 1 f39"/>
                  <a:gd name="f85" fmla="*/ f70 1 f39"/>
                  <a:gd name="f86" fmla="*/ f69 1 f40"/>
                  <a:gd name="f87" fmla="*/ f71 1 f40"/>
                  <a:gd name="f88" fmla="*/ f84 f34 1"/>
                  <a:gd name="f89" fmla="*/ f85 f34 1"/>
                  <a:gd name="f90" fmla="*/ f87 f35 1"/>
                  <a:gd name="f91" fmla="*/ f86 f35 1"/>
                  <a:gd name="f92" fmla="*/ f73 f34 1"/>
                  <a:gd name="f93" fmla="*/ f74 f35 1"/>
                  <a:gd name="f94" fmla="*/ f75 f34 1"/>
                  <a:gd name="f95" fmla="*/ f76 f35 1"/>
                  <a:gd name="f96" fmla="*/ f77 f34 1"/>
                  <a:gd name="f97" fmla="*/ f78 f35 1"/>
                  <a:gd name="f98" fmla="*/ f79 f34 1"/>
                  <a:gd name="f99" fmla="*/ f80 f35 1"/>
                  <a:gd name="f100" fmla="*/ f81 f34 1"/>
                  <a:gd name="f101" fmla="*/ f82 f35 1"/>
                  <a:gd name="f102" fmla="*/ f83 f34 1"/>
                </a:gdLst>
                <a:ahLst/>
                <a:cxnLst>
                  <a:cxn ang="3cd4">
                    <a:pos x="hc" y="t"/>
                  </a:cxn>
                  <a:cxn ang="0">
                    <a:pos x="r" y="vc"/>
                  </a:cxn>
                  <a:cxn ang="cd4">
                    <a:pos x="hc" y="b"/>
                  </a:cxn>
                  <a:cxn ang="cd2">
                    <a:pos x="l" y="vc"/>
                  </a:cxn>
                  <a:cxn ang="f72">
                    <a:pos x="f92" y="f93"/>
                  </a:cxn>
                  <a:cxn ang="f72">
                    <a:pos x="f94" y="f95"/>
                  </a:cxn>
                  <a:cxn ang="f72">
                    <a:pos x="f96" y="f97"/>
                  </a:cxn>
                  <a:cxn ang="f72">
                    <a:pos x="f98" y="f99"/>
                  </a:cxn>
                  <a:cxn ang="f72">
                    <a:pos x="f100" y="f101"/>
                  </a:cxn>
                  <a:cxn ang="f72">
                    <a:pos x="f102" y="f95"/>
                  </a:cxn>
                  <a:cxn ang="f72">
                    <a:pos x="f92" y="f93"/>
                  </a:cxn>
                </a:cxnLst>
                <a:rect l="f88" t="f91" r="f89" b="f90"/>
                <a:pathLst>
                  <a:path w="94" h="33">
                    <a:moveTo>
                      <a:pt x="f6" y="f8"/>
                    </a:moveTo>
                    <a:cubicBezTo>
                      <a:pt x="f6" y="f9"/>
                      <a:pt x="f10" y="f11"/>
                      <a:pt x="f10" y="f11"/>
                    </a:cubicBezTo>
                    <a:cubicBezTo>
                      <a:pt x="f12" y="f13"/>
                      <a:pt x="f14" y="f5"/>
                      <a:pt x="f15" y="f16"/>
                    </a:cubicBezTo>
                    <a:cubicBezTo>
                      <a:pt x="f17" y="f18"/>
                      <a:pt x="f5" y="f19"/>
                      <a:pt x="f20" y="f21"/>
                    </a:cubicBezTo>
                    <a:cubicBezTo>
                      <a:pt x="f20" y="f22"/>
                      <a:pt x="f20" y="f23"/>
                      <a:pt x="f24" y="f7"/>
                    </a:cubicBezTo>
                    <a:cubicBezTo>
                      <a:pt x="f25" y="f26"/>
                      <a:pt x="f27" y="f28"/>
                      <a:pt x="f29" y="f11"/>
                    </a:cubicBezTo>
                    <a:cubicBezTo>
                      <a:pt x="f30" y="f16"/>
                      <a:pt x="f31" y="f32"/>
                      <a:pt x="f6" y="f8"/>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sp>
            <p:nvSpPr>
              <p:cNvPr id="88" name="Freeform 108"/>
              <p:cNvSpPr/>
              <p:nvPr/>
            </p:nvSpPr>
            <p:spPr>
              <a:xfrm rot="4200">
                <a:off x="4019691" y="4581556"/>
                <a:ext cx="321120" cy="113400"/>
              </a:xfrm>
              <a:custGeom>
                <a:avLst/>
                <a:gdLst>
                  <a:gd name="f0" fmla="val 10800000"/>
                  <a:gd name="f1" fmla="val 5400000"/>
                  <a:gd name="f2" fmla="val 180"/>
                  <a:gd name="f3" fmla="val w"/>
                  <a:gd name="f4" fmla="val h"/>
                  <a:gd name="f5" fmla="val 0"/>
                  <a:gd name="f6" fmla="val 94"/>
                  <a:gd name="f7" fmla="val 33"/>
                  <a:gd name="f8" fmla="val 93"/>
                  <a:gd name="f9" fmla="val 10"/>
                  <a:gd name="f10" fmla="val 92"/>
                  <a:gd name="f11" fmla="val 4"/>
                  <a:gd name="f12" fmla="val 65"/>
                  <a:gd name="f13" fmla="val 41"/>
                  <a:gd name="f14" fmla="val 6"/>
                  <a:gd name="f15" fmla="val 17"/>
                  <a:gd name="f16" fmla="val 11"/>
                  <a:gd name="f17" fmla="val 24"/>
                  <a:gd name="f18" fmla="val 2"/>
                  <a:gd name="f19" fmla="val 30"/>
                  <a:gd name="f20" fmla="val 31"/>
                  <a:gd name="f21" fmla="val 32"/>
                  <a:gd name="f22" fmla="val 5"/>
                  <a:gd name="f23" fmla="val 26"/>
                  <a:gd name="f24" fmla="val 21"/>
                  <a:gd name="f25" fmla="val 15"/>
                  <a:gd name="f26" fmla="val 42"/>
                  <a:gd name="f27" fmla="val 63"/>
                  <a:gd name="f28" fmla="val 87"/>
                  <a:gd name="f29" fmla="val 8"/>
                  <a:gd name="f30" fmla="val 13"/>
                  <a:gd name="f31" fmla="val 12"/>
                  <a:gd name="f32" fmla="+- 0 0 0"/>
                  <a:gd name="f33" fmla="*/ f3 1 94"/>
                  <a:gd name="f34" fmla="*/ f4 1 33"/>
                  <a:gd name="f35" fmla="+- f7 0 f5"/>
                  <a:gd name="f36" fmla="+- f6 0 f5"/>
                  <a:gd name="f37" fmla="*/ f32 f0 1"/>
                  <a:gd name="f38" fmla="*/ f36 1 94"/>
                  <a:gd name="f39" fmla="*/ f35 1 33"/>
                  <a:gd name="f40" fmla="*/ 1228 f36 1"/>
                  <a:gd name="f41" fmla="*/ 135 f35 1"/>
                  <a:gd name="f42" fmla="*/ 541 f36 1"/>
                  <a:gd name="f43" fmla="*/ 78 f35 1"/>
                  <a:gd name="f44" fmla="*/ 28 f36 1"/>
                  <a:gd name="f45" fmla="*/ 397 f35 1"/>
                  <a:gd name="f46" fmla="*/ 435 f35 1"/>
                  <a:gd name="f47" fmla="*/ 553 f36 1"/>
                  <a:gd name="f48" fmla="*/ 173 f35 1"/>
                  <a:gd name="f49" fmla="*/ 0 f36 1"/>
                  <a:gd name="f50" fmla="*/ 0 f35 1"/>
                  <a:gd name="f51" fmla="*/ 94 f36 1"/>
                  <a:gd name="f52" fmla="*/ 33 f35 1"/>
                  <a:gd name="f53" fmla="*/ f37 1 f2"/>
                  <a:gd name="f54" fmla="*/ f40 1 94"/>
                  <a:gd name="f55" fmla="*/ f41 1 33"/>
                  <a:gd name="f56" fmla="*/ f42 1 94"/>
                  <a:gd name="f57" fmla="*/ f43 1 33"/>
                  <a:gd name="f58" fmla="*/ f44 1 94"/>
                  <a:gd name="f59" fmla="*/ f45 1 33"/>
                  <a:gd name="f60" fmla="*/ f46 1 33"/>
                  <a:gd name="f61" fmla="*/ f47 1 94"/>
                  <a:gd name="f62" fmla="*/ f48 1 33"/>
                  <a:gd name="f63" fmla="*/ f49 1 94"/>
                  <a:gd name="f64" fmla="*/ f50 1 33"/>
                  <a:gd name="f65" fmla="*/ f51 1 94"/>
                  <a:gd name="f66" fmla="*/ f52 1 33"/>
                  <a:gd name="f67" fmla="+- f53 0 f1"/>
                  <a:gd name="f68" fmla="*/ f54 1 f38"/>
                  <a:gd name="f69" fmla="*/ f55 1 f39"/>
                  <a:gd name="f70" fmla="*/ f56 1 f38"/>
                  <a:gd name="f71" fmla="*/ f57 1 f39"/>
                  <a:gd name="f72" fmla="*/ f58 1 f38"/>
                  <a:gd name="f73" fmla="*/ f59 1 f39"/>
                  <a:gd name="f74" fmla="*/ f60 1 f39"/>
                  <a:gd name="f75" fmla="*/ f61 1 f38"/>
                  <a:gd name="f76" fmla="*/ f62 1 f39"/>
                  <a:gd name="f77" fmla="*/ f63 1 f38"/>
                  <a:gd name="f78" fmla="*/ f65 1 f38"/>
                  <a:gd name="f79" fmla="*/ f64 1 f39"/>
                  <a:gd name="f80" fmla="*/ f66 1 f39"/>
                  <a:gd name="f81" fmla="*/ f77 f33 1"/>
                  <a:gd name="f82" fmla="*/ f78 f33 1"/>
                  <a:gd name="f83" fmla="*/ f80 f34 1"/>
                  <a:gd name="f84" fmla="*/ f79 f34 1"/>
                  <a:gd name="f85" fmla="*/ f68 f33 1"/>
                  <a:gd name="f86" fmla="*/ f69 f34 1"/>
                  <a:gd name="f87" fmla="*/ f70 f33 1"/>
                  <a:gd name="f88" fmla="*/ f71 f34 1"/>
                  <a:gd name="f89" fmla="*/ f72 f33 1"/>
                  <a:gd name="f90" fmla="*/ f73 f34 1"/>
                  <a:gd name="f91" fmla="*/ f74 f34 1"/>
                  <a:gd name="f92" fmla="*/ f75 f33 1"/>
                  <a:gd name="f93" fmla="*/ f76 f34 1"/>
                </a:gdLst>
                <a:ahLst/>
                <a:cxnLst>
                  <a:cxn ang="3cd4">
                    <a:pos x="hc" y="t"/>
                  </a:cxn>
                  <a:cxn ang="0">
                    <a:pos x="r" y="vc"/>
                  </a:cxn>
                  <a:cxn ang="cd4">
                    <a:pos x="hc" y="b"/>
                  </a:cxn>
                  <a:cxn ang="cd2">
                    <a:pos x="l" y="vc"/>
                  </a:cxn>
                  <a:cxn ang="f67">
                    <a:pos x="f85" y="f86"/>
                  </a:cxn>
                  <a:cxn ang="f67">
                    <a:pos x="f87" y="f88"/>
                  </a:cxn>
                  <a:cxn ang="f67">
                    <a:pos x="f89" y="f90"/>
                  </a:cxn>
                  <a:cxn ang="f67">
                    <a:pos x="f89" y="f91"/>
                  </a:cxn>
                  <a:cxn ang="f67">
                    <a:pos x="f92" y="f86"/>
                  </a:cxn>
                  <a:cxn ang="f67">
                    <a:pos x="f85" y="f93"/>
                  </a:cxn>
                  <a:cxn ang="f67">
                    <a:pos x="f85" y="f86"/>
                  </a:cxn>
                </a:cxnLst>
                <a:rect l="f81" t="f84" r="f82" b="f83"/>
                <a:pathLst>
                  <a:path w="94" h="33">
                    <a:moveTo>
                      <a:pt x="f8" y="f9"/>
                    </a:moveTo>
                    <a:cubicBezTo>
                      <a:pt x="f10" y="f11"/>
                      <a:pt x="f12" y="f5"/>
                      <a:pt x="f13" y="f14"/>
                    </a:cubicBezTo>
                    <a:cubicBezTo>
                      <a:pt x="f15" y="f16"/>
                      <a:pt x="f5" y="f17"/>
                      <a:pt x="f18" y="f19"/>
                    </a:cubicBezTo>
                    <a:cubicBezTo>
                      <a:pt x="f18" y="f20"/>
                      <a:pt x="f18" y="f21"/>
                      <a:pt x="f18" y="f7"/>
                    </a:cubicBezTo>
                    <a:cubicBezTo>
                      <a:pt x="f22" y="f23"/>
                      <a:pt x="f24" y="f25"/>
                      <a:pt x="f26" y="f9"/>
                    </a:cubicBezTo>
                    <a:cubicBezTo>
                      <a:pt x="f27" y="f14"/>
                      <a:pt x="f28" y="f29"/>
                      <a:pt x="f8" y="f30"/>
                    </a:cubicBezTo>
                    <a:cubicBezTo>
                      <a:pt x="f6" y="f31"/>
                      <a:pt x="f8" y="f16"/>
                      <a:pt x="f8" y="f9"/>
                    </a:cubicBezTo>
                    <a:close/>
                  </a:path>
                </a:pathLst>
              </a:custGeom>
              <a:gradFill>
                <a:gsLst>
                  <a:gs pos="0">
                    <a:srgbClr val="293D0A"/>
                  </a:gs>
                  <a:gs pos="50000">
                    <a:srgbClr val="699B1A"/>
                  </a:gs>
                  <a:gs pos="100000">
                    <a:srgbClr val="293D0A"/>
                  </a:gs>
                </a:gsLst>
                <a:lin ang="0"/>
              </a:gradFill>
              <a:ln>
                <a:noFill/>
                <a:prstDash val="solid"/>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de-DE" sz="3200" b="1" i="0" u="none" strike="noStrike" kern="1200">
                  <a:ln>
                    <a:noFill/>
                  </a:ln>
                  <a:latin typeface="Arial" pitchFamily="18"/>
                  <a:ea typeface="Microsoft YaHei" pitchFamily="2"/>
                  <a:cs typeface="Mangal" pitchFamily="2"/>
                </a:endParaRPr>
              </a:p>
            </p:txBody>
          </p:sp>
        </p:grpSp>
      </p:grpSp>
    </p:spTree>
    <p:extLst>
      <p:ext uri="{BB962C8B-B14F-4D97-AF65-F5344CB8AC3E}">
        <p14:creationId xmlns:p14="http://schemas.microsoft.com/office/powerpoint/2010/main" xmlns="" val="268295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Drucker </a:t>
            </a:r>
            <a:r>
              <a:rPr lang="en-US" dirty="0" err="1" smtClean="0"/>
              <a:t>mbi</a:t>
            </a:r>
            <a:r>
              <a:rPr lang="en-US" dirty="0" smtClean="0"/>
              <a:t> </a:t>
            </a:r>
            <a:r>
              <a:rPr lang="en-US" dirty="0" err="1" smtClean="0"/>
              <a:t>menaxhmentin</a:t>
            </a:r>
            <a:endParaRPr lang="en-US" dirty="0"/>
          </a:p>
        </p:txBody>
      </p:sp>
      <p:sp>
        <p:nvSpPr>
          <p:cNvPr id="4" name="Rectangle 3"/>
          <p:cNvSpPr/>
          <p:nvPr/>
        </p:nvSpPr>
        <p:spPr>
          <a:xfrm>
            <a:off x="2743200" y="990600"/>
            <a:ext cx="64008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2"/>
                </a:solidFill>
                <a:latin typeface="Arial Rounded MT Bold" panose="020F0704030504030204" pitchFamily="34" charset="0"/>
              </a:rPr>
              <a:t>Menaxhimi</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është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i</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pavarur</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prej</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pronësisë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pozitës</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dhe</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fuqisë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Menaxhimi</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është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profesional</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ai</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është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funksion</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disciplinë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dhe</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detyrë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që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duhet</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kryer</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ndërsa</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menaxherët</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janë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profesionistë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që</a:t>
            </a:r>
            <a:r>
              <a:rPr lang="en-US" sz="3200" b="1" dirty="0" smtClean="0">
                <a:solidFill>
                  <a:schemeClr val="tx2"/>
                </a:solidFill>
                <a:latin typeface="Arial Rounded MT Bold" panose="020F0704030504030204" pitchFamily="34" charset="0"/>
              </a:rPr>
              <a:t> e </a:t>
            </a:r>
            <a:r>
              <a:rPr lang="en-US" sz="3200" b="1" dirty="0" err="1" smtClean="0">
                <a:solidFill>
                  <a:schemeClr val="tx2"/>
                </a:solidFill>
                <a:latin typeface="Arial Rounded MT Bold" panose="020F0704030504030204" pitchFamily="34" charset="0"/>
              </a:rPr>
              <a:t>sendërtojnë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menaxhimin</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në</a:t>
            </a:r>
            <a:r>
              <a:rPr lang="en-US" sz="3200" b="1" dirty="0" smtClean="0">
                <a:solidFill>
                  <a:schemeClr val="tx2"/>
                </a:solidFill>
                <a:latin typeface="Arial Rounded MT Bold" panose="020F0704030504030204" pitchFamily="34" charset="0"/>
              </a:rPr>
              <a:t> </a:t>
            </a:r>
            <a:r>
              <a:rPr lang="en-US" sz="3200" b="1" dirty="0" err="1" smtClean="0">
                <a:solidFill>
                  <a:schemeClr val="tx2"/>
                </a:solidFill>
                <a:latin typeface="Arial Rounded MT Bold" panose="020F0704030504030204" pitchFamily="34" charset="0"/>
              </a:rPr>
              <a:t>praktikë</a:t>
            </a:r>
            <a:r>
              <a:rPr lang="en-US" sz="3200" b="1" dirty="0" smtClean="0">
                <a:solidFill>
                  <a:schemeClr val="tx2"/>
                </a:solidFill>
                <a:latin typeface="Arial Rounded MT Bold" panose="020F0704030504030204" pitchFamily="34" charset="0"/>
              </a:rPr>
              <a:t>.</a:t>
            </a:r>
            <a:endParaRPr lang="en-US" sz="3200" b="1" dirty="0">
              <a:solidFill>
                <a:schemeClr val="tx2"/>
              </a:solidFill>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2133600"/>
            <a:ext cx="2276475" cy="2857500"/>
          </a:xfrm>
          <a:prstGeom prst="rect">
            <a:avLst/>
          </a:prstGeom>
        </p:spPr>
      </p:pic>
    </p:spTree>
    <p:extLst>
      <p:ext uri="{BB962C8B-B14F-4D97-AF65-F5344CB8AC3E}">
        <p14:creationId xmlns:p14="http://schemas.microsoft.com/office/powerpoint/2010/main" xmlns="" val="147454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Përkufizime</a:t>
            </a:r>
            <a:r>
              <a:rPr lang="en-US" sz="2800" dirty="0" smtClean="0"/>
              <a:t> </a:t>
            </a:r>
            <a:r>
              <a:rPr lang="en-US" sz="2800" dirty="0" err="1" smtClean="0"/>
              <a:t>tjera</a:t>
            </a:r>
            <a:r>
              <a:rPr lang="en-US" sz="2800" dirty="0" smtClean="0"/>
              <a:t> </a:t>
            </a:r>
            <a:r>
              <a:rPr lang="en-US" sz="2800" dirty="0" err="1" smtClean="0"/>
              <a:t>mbi</a:t>
            </a:r>
            <a:r>
              <a:rPr lang="en-US" sz="2800" dirty="0" smtClean="0"/>
              <a:t> </a:t>
            </a:r>
            <a:r>
              <a:rPr lang="en-US" sz="2800" dirty="0" err="1" smtClean="0"/>
              <a:t>menaxhmentin</a:t>
            </a:r>
            <a:endParaRPr lang="en-US" sz="2800" dirty="0"/>
          </a:p>
        </p:txBody>
      </p:sp>
      <p:sp>
        <p:nvSpPr>
          <p:cNvPr id="4" name="Rounded Rectangle 3"/>
          <p:cNvSpPr/>
          <p:nvPr/>
        </p:nvSpPr>
        <p:spPr>
          <a:xfrm>
            <a:off x="685800" y="2667000"/>
            <a:ext cx="7848600" cy="3733800"/>
          </a:xfrm>
          <a:prstGeom prst="roundRect">
            <a:avLst/>
          </a:prstGeom>
          <a:solidFill>
            <a:schemeClr val="tx2"/>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err="1" smtClean="0">
                <a:solidFill>
                  <a:srgbClr val="FFFF00"/>
                </a:solidFill>
              </a:rPr>
              <a:t>Menaxhimi</a:t>
            </a:r>
            <a:r>
              <a:rPr lang="en-US" sz="2800" b="1" dirty="0" smtClean="0">
                <a:solidFill>
                  <a:srgbClr val="FFFF00"/>
                </a:solidFill>
              </a:rPr>
              <a:t> </a:t>
            </a:r>
            <a:r>
              <a:rPr lang="en-US" sz="2800" b="1" dirty="0" err="1" smtClean="0">
                <a:solidFill>
                  <a:srgbClr val="FFFF00"/>
                </a:solidFill>
              </a:rPr>
              <a:t>është</a:t>
            </a:r>
            <a:r>
              <a:rPr lang="en-US" sz="2800" b="1" dirty="0" smtClean="0">
                <a:solidFill>
                  <a:srgbClr val="FFFF00"/>
                </a:solidFill>
              </a:rPr>
              <a:t> </a:t>
            </a:r>
            <a:r>
              <a:rPr lang="en-US" sz="2800" b="1" dirty="0" err="1" smtClean="0">
                <a:solidFill>
                  <a:srgbClr val="FFFF00"/>
                </a:solidFill>
              </a:rPr>
              <a:t>shkathtësi</a:t>
            </a:r>
            <a:r>
              <a:rPr lang="en-US" sz="2800" b="1" dirty="0" smtClean="0">
                <a:solidFill>
                  <a:srgbClr val="FFFF00"/>
                </a:solidFill>
              </a:rPr>
              <a:t> </a:t>
            </a:r>
            <a:r>
              <a:rPr lang="en-US" sz="2800" b="1" dirty="0" err="1" smtClean="0">
                <a:solidFill>
                  <a:srgbClr val="FFFF00"/>
                </a:solidFill>
              </a:rPr>
              <a:t>shumë-disciplinore</a:t>
            </a:r>
            <a:r>
              <a:rPr lang="en-US" sz="2800" b="1" dirty="0" smtClean="0">
                <a:solidFill>
                  <a:srgbClr val="FFFF00"/>
                </a:solidFill>
              </a:rPr>
              <a:t> e </a:t>
            </a:r>
            <a:r>
              <a:rPr lang="en-US" sz="2800" b="1" dirty="0" err="1" smtClean="0">
                <a:solidFill>
                  <a:srgbClr val="FFFF00"/>
                </a:solidFill>
              </a:rPr>
              <a:t>cila</a:t>
            </a:r>
            <a:r>
              <a:rPr lang="en-US" sz="2800" b="1" dirty="0" smtClean="0">
                <a:solidFill>
                  <a:srgbClr val="FFFF00"/>
                </a:solidFill>
              </a:rPr>
              <a:t> </a:t>
            </a:r>
            <a:r>
              <a:rPr lang="en-US" sz="2800" b="1" dirty="0" err="1" smtClean="0">
                <a:solidFill>
                  <a:srgbClr val="FFFF00"/>
                </a:solidFill>
              </a:rPr>
              <a:t>trajton</a:t>
            </a:r>
            <a:r>
              <a:rPr lang="en-US" sz="2800" b="1" dirty="0" smtClean="0">
                <a:solidFill>
                  <a:srgbClr val="FFFF00"/>
                </a:solidFill>
              </a:rPr>
              <a:t> </a:t>
            </a:r>
            <a:r>
              <a:rPr lang="en-US" sz="2800" b="1" dirty="0" err="1" smtClean="0">
                <a:solidFill>
                  <a:srgbClr val="FFFF00"/>
                </a:solidFill>
              </a:rPr>
              <a:t>kategoritë</a:t>
            </a:r>
            <a:r>
              <a:rPr lang="en-US" sz="2800" b="1" dirty="0" smtClean="0">
                <a:solidFill>
                  <a:srgbClr val="FFFF00"/>
                </a:solidFill>
              </a:rPr>
              <a:t> </a:t>
            </a:r>
            <a:r>
              <a:rPr lang="en-US" sz="2800" b="1" dirty="0" err="1" smtClean="0">
                <a:solidFill>
                  <a:srgbClr val="FFFF00"/>
                </a:solidFill>
              </a:rPr>
              <a:t>dhe</a:t>
            </a:r>
            <a:r>
              <a:rPr lang="en-US" sz="2800" b="1" dirty="0" smtClean="0">
                <a:solidFill>
                  <a:srgbClr val="FFFF00"/>
                </a:solidFill>
              </a:rPr>
              <a:t> </a:t>
            </a:r>
            <a:r>
              <a:rPr lang="en-US" sz="2800" b="1" dirty="0" err="1" smtClean="0">
                <a:solidFill>
                  <a:srgbClr val="FFFF00"/>
                </a:solidFill>
              </a:rPr>
              <a:t>rezultatet</a:t>
            </a:r>
            <a:r>
              <a:rPr lang="en-US" sz="2800" b="1" dirty="0" smtClean="0">
                <a:solidFill>
                  <a:srgbClr val="FFFF00"/>
                </a:solidFill>
              </a:rPr>
              <a:t> </a:t>
            </a:r>
            <a:r>
              <a:rPr lang="en-US" sz="2800" b="1" dirty="0" err="1" smtClean="0">
                <a:solidFill>
                  <a:srgbClr val="FFFF00"/>
                </a:solidFill>
              </a:rPr>
              <a:t>tekno-ekonomike</a:t>
            </a:r>
            <a:r>
              <a:rPr lang="en-US" sz="2800" b="1" dirty="0" smtClean="0">
                <a:solidFill>
                  <a:srgbClr val="FFFF00"/>
                </a:solidFill>
              </a:rPr>
              <a:t> </a:t>
            </a:r>
            <a:r>
              <a:rPr lang="en-US" sz="2800" b="1" dirty="0" err="1" smtClean="0">
                <a:solidFill>
                  <a:srgbClr val="FFFF00"/>
                </a:solidFill>
              </a:rPr>
              <a:t>në</a:t>
            </a:r>
            <a:r>
              <a:rPr lang="en-US" sz="2800" b="1" dirty="0" smtClean="0">
                <a:solidFill>
                  <a:srgbClr val="FFFF00"/>
                </a:solidFill>
              </a:rPr>
              <a:t> </a:t>
            </a:r>
            <a:r>
              <a:rPr lang="en-US" sz="2800" b="1" dirty="0" err="1" smtClean="0">
                <a:solidFill>
                  <a:srgbClr val="FFFF00"/>
                </a:solidFill>
              </a:rPr>
              <a:t>kontekstin</a:t>
            </a:r>
            <a:r>
              <a:rPr lang="en-US" sz="2800" b="1" dirty="0" smtClean="0">
                <a:solidFill>
                  <a:srgbClr val="FFFF00"/>
                </a:solidFill>
              </a:rPr>
              <a:t> e </a:t>
            </a:r>
            <a:r>
              <a:rPr lang="en-US" sz="2800" b="1" dirty="0" err="1" smtClean="0">
                <a:solidFill>
                  <a:srgbClr val="FFFF00"/>
                </a:solidFill>
              </a:rPr>
              <a:t>raportave</a:t>
            </a:r>
            <a:r>
              <a:rPr lang="en-US" sz="2800" b="1" dirty="0" smtClean="0">
                <a:solidFill>
                  <a:srgbClr val="FFFF00"/>
                </a:solidFill>
              </a:rPr>
              <a:t> </a:t>
            </a:r>
            <a:r>
              <a:rPr lang="en-US" sz="2800" b="1" dirty="0" err="1" smtClean="0">
                <a:solidFill>
                  <a:srgbClr val="FFFF00"/>
                </a:solidFill>
              </a:rPr>
              <a:t>ndërnjerëzore</a:t>
            </a:r>
            <a:r>
              <a:rPr lang="en-US" sz="2800" b="1" dirty="0" smtClean="0">
                <a:solidFill>
                  <a:srgbClr val="FFFF00"/>
                </a:solidFill>
              </a:rPr>
              <a:t> </a:t>
            </a:r>
            <a:r>
              <a:rPr lang="en-US" sz="2800" b="1" dirty="0" err="1" smtClean="0">
                <a:solidFill>
                  <a:srgbClr val="FFFF00"/>
                </a:solidFill>
              </a:rPr>
              <a:t>dhe</a:t>
            </a:r>
            <a:r>
              <a:rPr lang="en-US" sz="2800" b="1" dirty="0" smtClean="0">
                <a:solidFill>
                  <a:srgbClr val="FFFF00"/>
                </a:solidFill>
              </a:rPr>
              <a:t> </a:t>
            </a:r>
            <a:r>
              <a:rPr lang="en-US" sz="2800" b="1" dirty="0" err="1" smtClean="0">
                <a:solidFill>
                  <a:srgbClr val="FFFF00"/>
                </a:solidFill>
              </a:rPr>
              <a:t>mund</a:t>
            </a:r>
            <a:r>
              <a:rPr lang="en-US" sz="2800" b="1" dirty="0" smtClean="0">
                <a:solidFill>
                  <a:srgbClr val="FFFF00"/>
                </a:solidFill>
              </a:rPr>
              <a:t> </a:t>
            </a:r>
            <a:r>
              <a:rPr lang="en-US" sz="2800" b="1" dirty="0" err="1" smtClean="0">
                <a:solidFill>
                  <a:srgbClr val="FFFF00"/>
                </a:solidFill>
              </a:rPr>
              <a:t>të</a:t>
            </a:r>
            <a:r>
              <a:rPr lang="en-US" sz="2800" b="1" dirty="0" smtClean="0">
                <a:solidFill>
                  <a:srgbClr val="FFFF00"/>
                </a:solidFill>
              </a:rPr>
              <a:t> </a:t>
            </a:r>
            <a:r>
              <a:rPr lang="en-US" sz="2800" b="1" dirty="0" err="1" smtClean="0">
                <a:solidFill>
                  <a:srgbClr val="FFFF00"/>
                </a:solidFill>
              </a:rPr>
              <a:t>përcaktohet</a:t>
            </a:r>
            <a:r>
              <a:rPr lang="en-US" sz="2800" b="1" dirty="0" smtClean="0">
                <a:solidFill>
                  <a:srgbClr val="FFFF00"/>
                </a:solidFill>
              </a:rPr>
              <a:t> </a:t>
            </a:r>
            <a:r>
              <a:rPr lang="en-US" sz="2800" b="1" dirty="0" err="1" smtClean="0">
                <a:solidFill>
                  <a:srgbClr val="FFFF00"/>
                </a:solidFill>
              </a:rPr>
              <a:t>si</a:t>
            </a:r>
            <a:r>
              <a:rPr lang="en-US" sz="2800" b="1" dirty="0" smtClean="0">
                <a:solidFill>
                  <a:srgbClr val="FFFF00"/>
                </a:solidFill>
              </a:rPr>
              <a:t> process </a:t>
            </a:r>
            <a:r>
              <a:rPr lang="en-US" sz="2800" b="1" dirty="0" err="1" smtClean="0">
                <a:solidFill>
                  <a:srgbClr val="FFFF00"/>
                </a:solidFill>
              </a:rPr>
              <a:t>i</a:t>
            </a:r>
            <a:r>
              <a:rPr lang="en-US" sz="2800" b="1" dirty="0" smtClean="0">
                <a:solidFill>
                  <a:srgbClr val="FFFF00"/>
                </a:solidFill>
              </a:rPr>
              <a:t> </a:t>
            </a:r>
            <a:r>
              <a:rPr lang="en-US" sz="2800" b="1" dirty="0" err="1" smtClean="0">
                <a:solidFill>
                  <a:srgbClr val="FFFF00"/>
                </a:solidFill>
              </a:rPr>
              <a:t>qeverisjes</a:t>
            </a:r>
            <a:r>
              <a:rPr lang="en-US" sz="2800" b="1" dirty="0" smtClean="0">
                <a:solidFill>
                  <a:srgbClr val="FFFF00"/>
                </a:solidFill>
              </a:rPr>
              <a:t> </a:t>
            </a:r>
            <a:r>
              <a:rPr lang="en-US" sz="2800" b="1" dirty="0" err="1" smtClean="0">
                <a:solidFill>
                  <a:srgbClr val="FFFF00"/>
                </a:solidFill>
              </a:rPr>
              <a:t>dhe</a:t>
            </a:r>
            <a:r>
              <a:rPr lang="en-US" sz="2800" b="1" dirty="0" smtClean="0">
                <a:solidFill>
                  <a:srgbClr val="FFFF00"/>
                </a:solidFill>
              </a:rPr>
              <a:t> </a:t>
            </a:r>
            <a:r>
              <a:rPr lang="en-US" sz="2800" b="1" dirty="0" err="1" smtClean="0">
                <a:solidFill>
                  <a:srgbClr val="FFFF00"/>
                </a:solidFill>
              </a:rPr>
              <a:t>udhëheqjes</a:t>
            </a:r>
            <a:r>
              <a:rPr lang="en-US" sz="2800" b="1" dirty="0" smtClean="0">
                <a:solidFill>
                  <a:srgbClr val="FFFF00"/>
                </a:solidFill>
              </a:rPr>
              <a:t> me </a:t>
            </a:r>
            <a:r>
              <a:rPr lang="en-US" sz="2800" b="1" dirty="0" err="1" smtClean="0">
                <a:solidFill>
                  <a:srgbClr val="FFFF00"/>
                </a:solidFill>
              </a:rPr>
              <a:t>organizatën</a:t>
            </a:r>
            <a:r>
              <a:rPr lang="en-US" sz="2800" b="1" dirty="0" smtClean="0">
                <a:solidFill>
                  <a:srgbClr val="FFFF00"/>
                </a:solidFill>
              </a:rPr>
              <a:t>.</a:t>
            </a:r>
            <a:endParaRPr lang="en-US" sz="2800" b="1" dirty="0">
              <a:solidFill>
                <a:srgbClr val="FFFF00"/>
              </a:solidFill>
            </a:endParaRPr>
          </a:p>
        </p:txBody>
      </p:sp>
      <p:sp>
        <p:nvSpPr>
          <p:cNvPr id="5" name="Rounded Rectangle 4"/>
          <p:cNvSpPr/>
          <p:nvPr/>
        </p:nvSpPr>
        <p:spPr>
          <a:xfrm>
            <a:off x="76200" y="990600"/>
            <a:ext cx="8991600" cy="1524000"/>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smtClean="0">
                <a:solidFill>
                  <a:srgbClr val="FFFF00"/>
                </a:solidFill>
              </a:rPr>
              <a:t>Proces</a:t>
            </a:r>
            <a:r>
              <a:rPr lang="en-US" sz="2400" b="1" dirty="0" smtClean="0">
                <a:solidFill>
                  <a:srgbClr val="FFFF00"/>
                </a:solidFill>
              </a:rPr>
              <a:t> </a:t>
            </a:r>
            <a:r>
              <a:rPr lang="en-US" sz="2400" b="1" dirty="0" err="1" smtClean="0">
                <a:solidFill>
                  <a:srgbClr val="FFFF00"/>
                </a:solidFill>
              </a:rPr>
              <a:t>i</a:t>
            </a:r>
            <a:r>
              <a:rPr lang="en-US" sz="2400" b="1" dirty="0" smtClean="0">
                <a:solidFill>
                  <a:srgbClr val="FFFF00"/>
                </a:solidFill>
              </a:rPr>
              <a:t> </a:t>
            </a:r>
            <a:r>
              <a:rPr lang="en-US" sz="2400" b="1" dirty="0" err="1" smtClean="0">
                <a:solidFill>
                  <a:srgbClr val="FFFF00"/>
                </a:solidFill>
              </a:rPr>
              <a:t>kreacionit</a:t>
            </a:r>
            <a:r>
              <a:rPr lang="en-US" sz="2400" b="1" dirty="0" smtClean="0">
                <a:solidFill>
                  <a:srgbClr val="FFFF00"/>
                </a:solidFill>
              </a:rPr>
              <a:t> </a:t>
            </a:r>
            <a:r>
              <a:rPr lang="en-US" sz="2400" b="1" dirty="0" err="1" smtClean="0">
                <a:solidFill>
                  <a:srgbClr val="FFFF00"/>
                </a:solidFill>
              </a:rPr>
              <a:t>dhe</a:t>
            </a:r>
            <a:r>
              <a:rPr lang="en-US" sz="2400" b="1" dirty="0" smtClean="0">
                <a:solidFill>
                  <a:srgbClr val="FFFF00"/>
                </a:solidFill>
              </a:rPr>
              <a:t> </a:t>
            </a:r>
            <a:r>
              <a:rPr lang="en-US" sz="2400" b="1" dirty="0" err="1" smtClean="0">
                <a:solidFill>
                  <a:srgbClr val="FFFF00"/>
                </a:solidFill>
              </a:rPr>
              <a:t>i</a:t>
            </a:r>
            <a:r>
              <a:rPr lang="en-US" sz="2400" b="1" dirty="0" smtClean="0">
                <a:solidFill>
                  <a:srgbClr val="FFFF00"/>
                </a:solidFill>
              </a:rPr>
              <a:t> </a:t>
            </a:r>
            <a:r>
              <a:rPr lang="en-US" sz="2400" b="1" dirty="0" err="1" smtClean="0">
                <a:solidFill>
                  <a:srgbClr val="FFFF00"/>
                </a:solidFill>
              </a:rPr>
              <a:t>mirëmbajtjes</a:t>
            </a:r>
            <a:r>
              <a:rPr lang="en-US" sz="2400" b="1" dirty="0" smtClean="0">
                <a:solidFill>
                  <a:srgbClr val="FFFF00"/>
                </a:solidFill>
              </a:rPr>
              <a:t> </a:t>
            </a:r>
            <a:r>
              <a:rPr lang="en-US" sz="2400" b="1" dirty="0" err="1" smtClean="0">
                <a:solidFill>
                  <a:srgbClr val="FFFF00"/>
                </a:solidFill>
              </a:rPr>
              <a:t>së</a:t>
            </a:r>
            <a:r>
              <a:rPr lang="en-US" sz="2400" b="1" dirty="0" smtClean="0">
                <a:solidFill>
                  <a:srgbClr val="FFFF00"/>
                </a:solidFill>
              </a:rPr>
              <a:t> </a:t>
            </a:r>
            <a:r>
              <a:rPr lang="en-US" sz="2400" b="1" dirty="0" err="1" smtClean="0">
                <a:solidFill>
                  <a:srgbClr val="FFFF00"/>
                </a:solidFill>
              </a:rPr>
              <a:t>kushteve</a:t>
            </a:r>
            <a:r>
              <a:rPr lang="en-US" sz="2400" b="1" dirty="0" smtClean="0">
                <a:solidFill>
                  <a:srgbClr val="FFFF00"/>
                </a:solidFill>
              </a:rPr>
              <a:t> </a:t>
            </a:r>
            <a:r>
              <a:rPr lang="en-US" sz="2400" b="1" dirty="0" err="1" smtClean="0">
                <a:solidFill>
                  <a:srgbClr val="FFFF00"/>
                </a:solidFill>
              </a:rPr>
              <a:t>në</a:t>
            </a:r>
            <a:r>
              <a:rPr lang="en-US" sz="2400" b="1" dirty="0" smtClean="0">
                <a:solidFill>
                  <a:srgbClr val="FFFF00"/>
                </a:solidFill>
              </a:rPr>
              <a:t> </a:t>
            </a:r>
            <a:r>
              <a:rPr lang="en-US" sz="2400" b="1" dirty="0" err="1" smtClean="0">
                <a:solidFill>
                  <a:srgbClr val="FFFF00"/>
                </a:solidFill>
              </a:rPr>
              <a:t>të</a:t>
            </a:r>
            <a:r>
              <a:rPr lang="en-US" sz="2400" b="1" dirty="0" smtClean="0">
                <a:solidFill>
                  <a:srgbClr val="FFFF00"/>
                </a:solidFill>
              </a:rPr>
              <a:t> </a:t>
            </a:r>
            <a:r>
              <a:rPr lang="en-US" sz="2400" b="1" dirty="0" err="1" smtClean="0">
                <a:solidFill>
                  <a:srgbClr val="FFFF00"/>
                </a:solidFill>
              </a:rPr>
              <a:t>cilët</a:t>
            </a:r>
            <a:r>
              <a:rPr lang="en-US" sz="2400" b="1" dirty="0" smtClean="0">
                <a:solidFill>
                  <a:srgbClr val="FFFF00"/>
                </a:solidFill>
              </a:rPr>
              <a:t> </a:t>
            </a:r>
            <a:r>
              <a:rPr lang="en-US" sz="2400" b="1" dirty="0" err="1" smtClean="0">
                <a:solidFill>
                  <a:srgbClr val="FFFF00"/>
                </a:solidFill>
              </a:rPr>
              <a:t>individët</a:t>
            </a:r>
            <a:r>
              <a:rPr lang="en-US" sz="2400" b="1" dirty="0" smtClean="0">
                <a:solidFill>
                  <a:srgbClr val="FFFF00"/>
                </a:solidFill>
              </a:rPr>
              <a:t>, duke </a:t>
            </a:r>
            <a:r>
              <a:rPr lang="en-US" sz="2400" b="1" dirty="0" err="1" smtClean="0">
                <a:solidFill>
                  <a:srgbClr val="FFFF00"/>
                </a:solidFill>
              </a:rPr>
              <a:t>punuar</a:t>
            </a:r>
            <a:r>
              <a:rPr lang="en-US" sz="2400" b="1" dirty="0" smtClean="0">
                <a:solidFill>
                  <a:srgbClr val="FFFF00"/>
                </a:solidFill>
              </a:rPr>
              <a:t> </a:t>
            </a:r>
            <a:r>
              <a:rPr lang="en-US" sz="2400" b="1" dirty="0" err="1" smtClean="0">
                <a:solidFill>
                  <a:srgbClr val="FFFF00"/>
                </a:solidFill>
              </a:rPr>
              <a:t>së</a:t>
            </a:r>
            <a:r>
              <a:rPr lang="en-US" sz="2400" b="1" dirty="0" smtClean="0">
                <a:solidFill>
                  <a:srgbClr val="FFFF00"/>
                </a:solidFill>
              </a:rPr>
              <a:t> </a:t>
            </a:r>
            <a:r>
              <a:rPr lang="en-US" sz="2400" b="1" dirty="0" err="1" smtClean="0">
                <a:solidFill>
                  <a:srgbClr val="FFFF00"/>
                </a:solidFill>
              </a:rPr>
              <a:t>bashku</a:t>
            </a:r>
            <a:r>
              <a:rPr lang="en-US" sz="2400" b="1" dirty="0" smtClean="0">
                <a:solidFill>
                  <a:srgbClr val="FFFF00"/>
                </a:solidFill>
              </a:rPr>
              <a:t> </a:t>
            </a:r>
            <a:r>
              <a:rPr lang="en-US" sz="2400" b="1" dirty="0" err="1" smtClean="0">
                <a:solidFill>
                  <a:srgbClr val="FFFF00"/>
                </a:solidFill>
              </a:rPr>
              <a:t>në</a:t>
            </a:r>
            <a:r>
              <a:rPr lang="en-US" sz="2400" b="1" dirty="0" smtClean="0">
                <a:solidFill>
                  <a:srgbClr val="FFFF00"/>
                </a:solidFill>
              </a:rPr>
              <a:t> </a:t>
            </a:r>
            <a:r>
              <a:rPr lang="en-US" sz="2400" b="1" dirty="0" err="1" smtClean="0">
                <a:solidFill>
                  <a:srgbClr val="FFFF00"/>
                </a:solidFill>
              </a:rPr>
              <a:t>grupe</a:t>
            </a:r>
            <a:r>
              <a:rPr lang="en-US" sz="2400" b="1" dirty="0" smtClean="0">
                <a:solidFill>
                  <a:srgbClr val="FFFF00"/>
                </a:solidFill>
              </a:rPr>
              <a:t>, me </a:t>
            </a:r>
            <a:r>
              <a:rPr lang="en-US" sz="2400" b="1" dirty="0" err="1" smtClean="0">
                <a:solidFill>
                  <a:srgbClr val="FFFF00"/>
                </a:solidFill>
              </a:rPr>
              <a:t>efikasitet</a:t>
            </a:r>
            <a:r>
              <a:rPr lang="en-US" sz="2400" b="1" dirty="0" smtClean="0">
                <a:solidFill>
                  <a:srgbClr val="FFFF00"/>
                </a:solidFill>
              </a:rPr>
              <a:t> </a:t>
            </a:r>
            <a:r>
              <a:rPr lang="en-US" sz="2400" b="1" dirty="0" err="1" smtClean="0">
                <a:solidFill>
                  <a:srgbClr val="FFFF00"/>
                </a:solidFill>
              </a:rPr>
              <a:t>arrijnë</a:t>
            </a:r>
            <a:r>
              <a:rPr lang="en-US" sz="2400" b="1" dirty="0" smtClean="0">
                <a:solidFill>
                  <a:srgbClr val="FFFF00"/>
                </a:solidFill>
              </a:rPr>
              <a:t> </a:t>
            </a:r>
            <a:r>
              <a:rPr lang="en-US" sz="2400" b="1" dirty="0" err="1" smtClean="0">
                <a:solidFill>
                  <a:srgbClr val="FFFF00"/>
                </a:solidFill>
              </a:rPr>
              <a:t>caqet</a:t>
            </a:r>
            <a:r>
              <a:rPr lang="en-US" sz="2400" b="1" dirty="0" smtClean="0">
                <a:solidFill>
                  <a:srgbClr val="FFFF00"/>
                </a:solidFill>
              </a:rPr>
              <a:t> e </a:t>
            </a:r>
            <a:r>
              <a:rPr lang="en-US" sz="2400" b="1" dirty="0" err="1" smtClean="0">
                <a:solidFill>
                  <a:srgbClr val="FFFF00"/>
                </a:solidFill>
              </a:rPr>
              <a:t>caktuara</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xmlns="" val="270759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Të</a:t>
            </a:r>
            <a:r>
              <a:rPr lang="en-US" dirty="0" smtClean="0"/>
              <a:t> </a:t>
            </a:r>
            <a:r>
              <a:rPr lang="en-US" dirty="0" err="1" smtClean="0"/>
              <a:t>mbajmë</a:t>
            </a:r>
            <a:r>
              <a:rPr lang="en-US" dirty="0" smtClean="0"/>
              <a:t> mend</a:t>
            </a:r>
            <a:endParaRPr lang="en-US" dirty="0"/>
          </a:p>
        </p:txBody>
      </p:sp>
      <p:sp>
        <p:nvSpPr>
          <p:cNvPr id="4" name="Rounded Rectangle 3"/>
          <p:cNvSpPr/>
          <p:nvPr/>
        </p:nvSpPr>
        <p:spPr>
          <a:xfrm>
            <a:off x="0" y="1143000"/>
            <a:ext cx="9144000" cy="533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2"/>
                </a:solidFill>
              </a:rPr>
              <a:t>Menaxhimi</a:t>
            </a:r>
            <a:r>
              <a:rPr lang="en-US" sz="3200" b="1" dirty="0" smtClean="0">
                <a:solidFill>
                  <a:schemeClr val="tx2"/>
                </a:solidFill>
              </a:rPr>
              <a:t> </a:t>
            </a:r>
            <a:r>
              <a:rPr lang="en-US" sz="3200" b="1" dirty="0" err="1" smtClean="0">
                <a:solidFill>
                  <a:schemeClr val="tx2"/>
                </a:solidFill>
              </a:rPr>
              <a:t>është</a:t>
            </a:r>
            <a:r>
              <a:rPr lang="en-US" sz="3200" b="1" dirty="0" smtClean="0">
                <a:solidFill>
                  <a:schemeClr val="tx2"/>
                </a:solidFill>
              </a:rPr>
              <a:t> </a:t>
            </a:r>
            <a:r>
              <a:rPr lang="en-US" sz="3200" b="1" dirty="0" err="1" smtClean="0">
                <a:solidFill>
                  <a:schemeClr val="tx2"/>
                </a:solidFill>
              </a:rPr>
              <a:t>trajtë</a:t>
            </a:r>
            <a:r>
              <a:rPr lang="en-US" sz="3200" b="1" dirty="0" smtClean="0">
                <a:solidFill>
                  <a:schemeClr val="tx2"/>
                </a:solidFill>
              </a:rPr>
              <a:t> e </a:t>
            </a:r>
            <a:r>
              <a:rPr lang="en-US" sz="3200" b="1" dirty="0" err="1" smtClean="0">
                <a:solidFill>
                  <a:schemeClr val="tx2"/>
                </a:solidFill>
              </a:rPr>
              <a:t>sendërtimit</a:t>
            </a:r>
            <a:r>
              <a:rPr lang="en-US" sz="3200" b="1" dirty="0" smtClean="0">
                <a:solidFill>
                  <a:schemeClr val="tx2"/>
                </a:solidFill>
              </a:rPr>
              <a:t> </a:t>
            </a:r>
            <a:r>
              <a:rPr lang="en-US" sz="3200" b="1" dirty="0" err="1" smtClean="0">
                <a:solidFill>
                  <a:schemeClr val="tx2"/>
                </a:solidFill>
              </a:rPr>
              <a:t>të</a:t>
            </a:r>
            <a:r>
              <a:rPr lang="en-US" sz="3200" b="1" dirty="0" smtClean="0">
                <a:solidFill>
                  <a:schemeClr val="tx2"/>
                </a:solidFill>
              </a:rPr>
              <a:t> </a:t>
            </a:r>
            <a:r>
              <a:rPr lang="en-US" sz="3200" b="1" dirty="0" err="1" smtClean="0">
                <a:solidFill>
                  <a:schemeClr val="tx2"/>
                </a:solidFill>
              </a:rPr>
              <a:t>pavarur</a:t>
            </a:r>
            <a:r>
              <a:rPr lang="en-US" sz="3200" b="1" dirty="0" smtClean="0">
                <a:solidFill>
                  <a:schemeClr val="tx2"/>
                </a:solidFill>
              </a:rPr>
              <a:t> </a:t>
            </a:r>
            <a:r>
              <a:rPr lang="en-US" sz="3200" b="1" dirty="0" err="1" smtClean="0">
                <a:solidFill>
                  <a:schemeClr val="tx2"/>
                </a:solidFill>
              </a:rPr>
              <a:t>dhe</a:t>
            </a:r>
            <a:r>
              <a:rPr lang="en-US" sz="3200" b="1" dirty="0" smtClean="0">
                <a:solidFill>
                  <a:schemeClr val="tx2"/>
                </a:solidFill>
              </a:rPr>
              <a:t> professional </a:t>
            </a:r>
            <a:r>
              <a:rPr lang="en-US" sz="3200" b="1" dirty="0" err="1" smtClean="0">
                <a:solidFill>
                  <a:schemeClr val="tx2"/>
                </a:solidFill>
              </a:rPr>
              <a:t>të</a:t>
            </a:r>
            <a:r>
              <a:rPr lang="en-US" sz="3200" b="1" dirty="0" smtClean="0">
                <a:solidFill>
                  <a:schemeClr val="tx2"/>
                </a:solidFill>
              </a:rPr>
              <a:t> </a:t>
            </a:r>
            <a:r>
              <a:rPr lang="en-US" sz="3200" b="1" dirty="0" err="1" smtClean="0">
                <a:solidFill>
                  <a:schemeClr val="tx2"/>
                </a:solidFill>
              </a:rPr>
              <a:t>veprimtarisë</a:t>
            </a:r>
            <a:r>
              <a:rPr lang="en-US" sz="3200" b="1" dirty="0" smtClean="0">
                <a:solidFill>
                  <a:schemeClr val="tx2"/>
                </a:solidFill>
              </a:rPr>
              <a:t> </a:t>
            </a:r>
            <a:r>
              <a:rPr lang="en-US" sz="3200" b="1" dirty="0" err="1" smtClean="0">
                <a:solidFill>
                  <a:schemeClr val="tx2"/>
                </a:solidFill>
              </a:rPr>
              <a:t>qeverisëse</a:t>
            </a:r>
            <a:r>
              <a:rPr lang="en-US" sz="3200" b="1" dirty="0" smtClean="0">
                <a:solidFill>
                  <a:schemeClr val="tx2"/>
                </a:solidFill>
              </a:rPr>
              <a:t> </a:t>
            </a:r>
            <a:r>
              <a:rPr lang="en-US" sz="3200" b="1" dirty="0" err="1" smtClean="0">
                <a:solidFill>
                  <a:schemeClr val="tx2"/>
                </a:solidFill>
              </a:rPr>
              <a:t>në</a:t>
            </a:r>
            <a:r>
              <a:rPr lang="en-US" sz="3200" b="1" dirty="0" smtClean="0">
                <a:solidFill>
                  <a:schemeClr val="tx2"/>
                </a:solidFill>
              </a:rPr>
              <a:t> </a:t>
            </a:r>
            <a:r>
              <a:rPr lang="en-US" sz="3200" b="1" dirty="0" err="1" smtClean="0">
                <a:solidFill>
                  <a:schemeClr val="tx2"/>
                </a:solidFill>
              </a:rPr>
              <a:t>kushtet</a:t>
            </a:r>
            <a:r>
              <a:rPr lang="en-US" sz="3200" b="1" dirty="0" smtClean="0">
                <a:solidFill>
                  <a:schemeClr val="tx2"/>
                </a:solidFill>
              </a:rPr>
              <a:t> e </a:t>
            </a:r>
            <a:r>
              <a:rPr lang="en-US" sz="3200" b="1" dirty="0" err="1" smtClean="0">
                <a:solidFill>
                  <a:schemeClr val="tx2"/>
                </a:solidFill>
              </a:rPr>
              <a:t>tregut</a:t>
            </a:r>
            <a:r>
              <a:rPr lang="en-US" sz="3200" b="1" dirty="0" smtClean="0">
                <a:solidFill>
                  <a:schemeClr val="tx2"/>
                </a:solidFill>
              </a:rPr>
              <a:t>, e </a:t>
            </a:r>
            <a:r>
              <a:rPr lang="en-US" sz="3200" b="1" dirty="0" err="1" smtClean="0">
                <a:solidFill>
                  <a:schemeClr val="tx2"/>
                </a:solidFill>
              </a:rPr>
              <a:t>orientuar</a:t>
            </a:r>
            <a:r>
              <a:rPr lang="en-US" sz="3200" b="1" dirty="0" smtClean="0">
                <a:solidFill>
                  <a:schemeClr val="tx2"/>
                </a:solidFill>
              </a:rPr>
              <a:t> </a:t>
            </a:r>
            <a:r>
              <a:rPr lang="en-US" sz="3200" b="1" dirty="0" err="1" smtClean="0">
                <a:solidFill>
                  <a:schemeClr val="tx2"/>
                </a:solidFill>
              </a:rPr>
              <a:t>në</a:t>
            </a:r>
            <a:r>
              <a:rPr lang="en-US" sz="3200" b="1" dirty="0" smtClean="0">
                <a:solidFill>
                  <a:schemeClr val="tx2"/>
                </a:solidFill>
              </a:rPr>
              <a:t> </a:t>
            </a:r>
            <a:r>
              <a:rPr lang="en-US" sz="3200" b="1" dirty="0" err="1" smtClean="0">
                <a:solidFill>
                  <a:schemeClr val="tx2"/>
                </a:solidFill>
              </a:rPr>
              <a:t>arritjen</a:t>
            </a:r>
            <a:r>
              <a:rPr lang="en-US" sz="3200" b="1" dirty="0" smtClean="0">
                <a:solidFill>
                  <a:schemeClr val="tx2"/>
                </a:solidFill>
              </a:rPr>
              <a:t> e </a:t>
            </a:r>
            <a:r>
              <a:rPr lang="en-US" sz="3200" b="1" dirty="0" err="1" smtClean="0">
                <a:solidFill>
                  <a:schemeClr val="tx2"/>
                </a:solidFill>
              </a:rPr>
              <a:t>caqeve</a:t>
            </a:r>
            <a:r>
              <a:rPr lang="en-US" sz="3200" b="1" dirty="0" smtClean="0">
                <a:solidFill>
                  <a:schemeClr val="tx2"/>
                </a:solidFill>
              </a:rPr>
              <a:t> </a:t>
            </a:r>
            <a:r>
              <a:rPr lang="en-US" sz="3200" b="1" dirty="0" err="1" smtClean="0">
                <a:solidFill>
                  <a:schemeClr val="tx2"/>
                </a:solidFill>
              </a:rPr>
              <a:t>të</a:t>
            </a:r>
            <a:r>
              <a:rPr lang="en-US" sz="3200" b="1" dirty="0" smtClean="0">
                <a:solidFill>
                  <a:schemeClr val="tx2"/>
                </a:solidFill>
              </a:rPr>
              <a:t> </a:t>
            </a:r>
            <a:r>
              <a:rPr lang="en-US" sz="3200" b="1" dirty="0" err="1" smtClean="0">
                <a:solidFill>
                  <a:schemeClr val="tx2"/>
                </a:solidFill>
              </a:rPr>
              <a:t>caktuara</a:t>
            </a:r>
            <a:r>
              <a:rPr lang="en-US" sz="3200" b="1" dirty="0" smtClean="0">
                <a:solidFill>
                  <a:schemeClr val="tx2"/>
                </a:solidFill>
              </a:rPr>
              <a:t>, </a:t>
            </a:r>
            <a:r>
              <a:rPr lang="en-US" sz="3200" b="1" dirty="0" err="1" smtClean="0">
                <a:solidFill>
                  <a:schemeClr val="tx2"/>
                </a:solidFill>
              </a:rPr>
              <a:t>nëpërmjet</a:t>
            </a:r>
            <a:r>
              <a:rPr lang="en-US" sz="3200" b="1" dirty="0" smtClean="0">
                <a:solidFill>
                  <a:schemeClr val="tx2"/>
                </a:solidFill>
              </a:rPr>
              <a:t> </a:t>
            </a:r>
            <a:r>
              <a:rPr lang="en-US" sz="3200" b="1" dirty="0" err="1" smtClean="0">
                <a:solidFill>
                  <a:schemeClr val="tx2"/>
                </a:solidFill>
              </a:rPr>
              <a:t>shfrytëzimit</a:t>
            </a:r>
            <a:r>
              <a:rPr lang="en-US" sz="3200" b="1" dirty="0" smtClean="0">
                <a:solidFill>
                  <a:schemeClr val="tx2"/>
                </a:solidFill>
              </a:rPr>
              <a:t> </a:t>
            </a:r>
            <a:r>
              <a:rPr lang="en-US" sz="3200" b="1" dirty="0" err="1" smtClean="0">
                <a:solidFill>
                  <a:schemeClr val="tx2"/>
                </a:solidFill>
              </a:rPr>
              <a:t>racional</a:t>
            </a:r>
            <a:r>
              <a:rPr lang="en-US" sz="3200" b="1" dirty="0" smtClean="0">
                <a:solidFill>
                  <a:schemeClr val="tx2"/>
                </a:solidFill>
              </a:rPr>
              <a:t> </a:t>
            </a:r>
            <a:r>
              <a:rPr lang="en-US" sz="3200" b="1" dirty="0" err="1" smtClean="0">
                <a:solidFill>
                  <a:schemeClr val="tx2"/>
                </a:solidFill>
              </a:rPr>
              <a:t>të</a:t>
            </a:r>
            <a:r>
              <a:rPr lang="en-US" sz="3200" b="1" dirty="0" smtClean="0">
                <a:solidFill>
                  <a:schemeClr val="tx2"/>
                </a:solidFill>
              </a:rPr>
              <a:t> </a:t>
            </a:r>
            <a:r>
              <a:rPr lang="en-US" sz="3200" b="1" dirty="0" err="1" smtClean="0">
                <a:solidFill>
                  <a:schemeClr val="tx2"/>
                </a:solidFill>
              </a:rPr>
              <a:t>resurseve</a:t>
            </a:r>
            <a:r>
              <a:rPr lang="en-US" sz="3200" b="1" dirty="0" smtClean="0">
                <a:solidFill>
                  <a:schemeClr val="tx2"/>
                </a:solidFill>
              </a:rPr>
              <a:t> material </a:t>
            </a:r>
            <a:r>
              <a:rPr lang="en-US" sz="3200" b="1" dirty="0" err="1" smtClean="0">
                <a:solidFill>
                  <a:schemeClr val="tx2"/>
                </a:solidFill>
              </a:rPr>
              <a:t>dhe</a:t>
            </a:r>
            <a:r>
              <a:rPr lang="en-US" sz="3200" b="1" dirty="0" smtClean="0">
                <a:solidFill>
                  <a:schemeClr val="tx2"/>
                </a:solidFill>
              </a:rPr>
              <a:t> </a:t>
            </a:r>
            <a:r>
              <a:rPr lang="en-US" sz="3200" b="1" dirty="0" err="1" smtClean="0">
                <a:solidFill>
                  <a:schemeClr val="tx2"/>
                </a:solidFill>
              </a:rPr>
              <a:t>të</a:t>
            </a:r>
            <a:r>
              <a:rPr lang="en-US" sz="3200" b="1" dirty="0" smtClean="0">
                <a:solidFill>
                  <a:schemeClr val="tx2"/>
                </a:solidFill>
              </a:rPr>
              <a:t> </a:t>
            </a:r>
            <a:r>
              <a:rPr lang="en-US" sz="3200" b="1" dirty="0" err="1" smtClean="0">
                <a:solidFill>
                  <a:schemeClr val="tx2"/>
                </a:solidFill>
              </a:rPr>
              <a:t>punës</a:t>
            </a:r>
            <a:r>
              <a:rPr lang="en-US" sz="3200" b="1" dirty="0" smtClean="0">
                <a:solidFill>
                  <a:schemeClr val="tx2"/>
                </a:solidFill>
              </a:rPr>
              <a:t> duke </a:t>
            </a:r>
            <a:r>
              <a:rPr lang="en-US" sz="3200" b="1" dirty="0" err="1" smtClean="0">
                <a:solidFill>
                  <a:schemeClr val="tx2"/>
                </a:solidFill>
              </a:rPr>
              <a:t>zbatuar</a:t>
            </a:r>
            <a:r>
              <a:rPr lang="en-US" sz="3200" b="1" dirty="0" smtClean="0">
                <a:solidFill>
                  <a:schemeClr val="tx2"/>
                </a:solidFill>
              </a:rPr>
              <a:t> </a:t>
            </a:r>
            <a:r>
              <a:rPr lang="en-US" sz="3200" b="1" dirty="0" err="1" smtClean="0">
                <a:solidFill>
                  <a:schemeClr val="tx2"/>
                </a:solidFill>
              </a:rPr>
              <a:t>parimet</a:t>
            </a:r>
            <a:r>
              <a:rPr lang="en-US" sz="3200" b="1" dirty="0" smtClean="0">
                <a:solidFill>
                  <a:schemeClr val="tx2"/>
                </a:solidFill>
              </a:rPr>
              <a:t>, </a:t>
            </a:r>
            <a:r>
              <a:rPr lang="en-US" sz="3200" b="1" dirty="0" err="1" smtClean="0">
                <a:solidFill>
                  <a:schemeClr val="tx2"/>
                </a:solidFill>
              </a:rPr>
              <a:t>funksionet</a:t>
            </a:r>
            <a:r>
              <a:rPr lang="en-US" sz="3200" b="1" dirty="0" smtClean="0">
                <a:solidFill>
                  <a:schemeClr val="tx2"/>
                </a:solidFill>
              </a:rPr>
              <a:t> </a:t>
            </a:r>
            <a:r>
              <a:rPr lang="en-US" sz="3200" b="1" dirty="0" err="1" smtClean="0">
                <a:solidFill>
                  <a:schemeClr val="tx2"/>
                </a:solidFill>
              </a:rPr>
              <a:t>dhe</a:t>
            </a:r>
            <a:r>
              <a:rPr lang="en-US" sz="3200" b="1" dirty="0" smtClean="0">
                <a:solidFill>
                  <a:schemeClr val="tx2"/>
                </a:solidFill>
              </a:rPr>
              <a:t> </a:t>
            </a:r>
            <a:r>
              <a:rPr lang="en-US" sz="3200" b="1" dirty="0" err="1" smtClean="0">
                <a:solidFill>
                  <a:schemeClr val="tx2"/>
                </a:solidFill>
              </a:rPr>
              <a:t>metodat</a:t>
            </a:r>
            <a:r>
              <a:rPr lang="en-US" sz="3200" b="1" dirty="0" smtClean="0">
                <a:solidFill>
                  <a:schemeClr val="tx2"/>
                </a:solidFill>
              </a:rPr>
              <a:t> e </a:t>
            </a:r>
            <a:r>
              <a:rPr lang="en-US" sz="3200" b="1" dirty="0" err="1" smtClean="0">
                <a:solidFill>
                  <a:schemeClr val="tx2"/>
                </a:solidFill>
              </a:rPr>
              <a:t>menaxhimit</a:t>
            </a:r>
            <a:r>
              <a:rPr lang="en-US" sz="3200" b="1" dirty="0" smtClean="0">
                <a:solidFill>
                  <a:schemeClr val="tx2"/>
                </a:solidFill>
              </a:rPr>
              <a:t>.</a:t>
            </a:r>
            <a:endParaRPr lang="en-US" sz="3200" b="1" dirty="0">
              <a:solidFill>
                <a:schemeClr val="tx2"/>
              </a:solidFill>
            </a:endParaRPr>
          </a:p>
        </p:txBody>
      </p:sp>
    </p:spTree>
    <p:extLst>
      <p:ext uri="{BB962C8B-B14F-4D97-AF65-F5344CB8AC3E}">
        <p14:creationId xmlns:p14="http://schemas.microsoft.com/office/powerpoint/2010/main" xmlns="" val="4140945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a:t>
            </a:r>
            <a:r>
              <a:rPr lang="en-US" dirty="0" smtClean="0"/>
              <a:t>  . . .</a:t>
            </a:r>
            <a:endParaRPr lang="en-US" dirty="0"/>
          </a:p>
        </p:txBody>
      </p:sp>
      <p:grpSp>
        <p:nvGrpSpPr>
          <p:cNvPr id="16" name="Group 15"/>
          <p:cNvGrpSpPr/>
          <p:nvPr/>
        </p:nvGrpSpPr>
        <p:grpSpPr>
          <a:xfrm>
            <a:off x="152400" y="1560946"/>
            <a:ext cx="8991600" cy="4839854"/>
            <a:chOff x="356994" y="1560946"/>
            <a:chExt cx="10996806" cy="1967345"/>
          </a:xfrm>
        </p:grpSpPr>
        <p:sp>
          <p:nvSpPr>
            <p:cNvPr id="10" name="Freeform: Shape 24"/>
            <p:cNvSpPr/>
            <p:nvPr/>
          </p:nvSpPr>
          <p:spPr>
            <a:xfrm>
              <a:off x="838201" y="1560946"/>
              <a:ext cx="2684318" cy="1967345"/>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solidFill>
              <a:srgbClr val="002060"/>
            </a:solidFill>
            <a:ln w="12700" cap="flat" cmpd="sng" algn="ctr">
              <a:noFill/>
              <a:prstDash val="solid"/>
              <a:miter lim="800000"/>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ts val="1300"/>
                </a:lnSpc>
                <a:spcBef>
                  <a:spcPts val="0"/>
                </a:spcBef>
                <a:spcAft>
                  <a:spcPts val="1200"/>
                </a:spcAft>
                <a:buClrTx/>
                <a:buSzTx/>
                <a:buFontTx/>
                <a:buNone/>
                <a:tabLst/>
                <a:defRPr/>
              </a:pPr>
              <a:endParaRPr kumimoji="0" lang="en-US" sz="2000" b="1" i="0" u="none" strike="noStrike" kern="0" cap="none" spc="0" normalizeH="0" baseline="0" noProof="0" dirty="0">
                <a:ln>
                  <a:noFill/>
                </a:ln>
                <a:solidFill>
                  <a:srgbClr val="00B09B">
                    <a:lumMod val="50000"/>
                  </a:srgbClr>
                </a:solidFill>
                <a:effectLst/>
                <a:uLnTx/>
                <a:uFillTx/>
                <a:latin typeface="Calibri" panose="020F0502020204030204"/>
                <a:ea typeface="+mn-ea"/>
                <a:cs typeface="+mn-cs"/>
              </a:endParaRPr>
            </a:p>
          </p:txBody>
        </p:sp>
        <p:sp>
          <p:nvSpPr>
            <p:cNvPr id="11" name="Freeform: Shape 42"/>
            <p:cNvSpPr/>
            <p:nvPr/>
          </p:nvSpPr>
          <p:spPr>
            <a:xfrm>
              <a:off x="4753841" y="1560946"/>
              <a:ext cx="2684318" cy="196734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rgbClr val="002060"/>
            </a:solidFill>
            <a:ln w="12700" cap="flat" cmpd="sng" algn="ctr">
              <a:noFill/>
              <a:prstDash val="solid"/>
              <a:miter lim="800000"/>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ts val="1300"/>
                </a:lnSpc>
                <a:spcBef>
                  <a:spcPts val="0"/>
                </a:spcBef>
                <a:spcAft>
                  <a:spcPts val="1200"/>
                </a:spcAft>
                <a:buClrTx/>
                <a:buSzTx/>
                <a:buFontTx/>
                <a:buNone/>
                <a:tabLst/>
                <a:defRPr/>
              </a:pPr>
              <a:endParaRPr kumimoji="0" lang="en-US" sz="2000" b="1" i="0" u="none" strike="noStrike" kern="0" cap="none" spc="0" normalizeH="0" baseline="0" noProof="0" dirty="0">
                <a:ln>
                  <a:noFill/>
                </a:ln>
                <a:solidFill>
                  <a:srgbClr val="F36F13">
                    <a:lumMod val="50000"/>
                  </a:srgbClr>
                </a:solidFill>
                <a:effectLst/>
                <a:uLnTx/>
                <a:uFillTx/>
                <a:latin typeface="Calibri" panose="020F0502020204030204"/>
                <a:ea typeface="+mn-ea"/>
                <a:cs typeface="+mn-cs"/>
              </a:endParaRPr>
            </a:p>
          </p:txBody>
        </p:sp>
        <p:sp>
          <p:nvSpPr>
            <p:cNvPr id="12" name="Freeform: Shape 33"/>
            <p:cNvSpPr/>
            <p:nvPr/>
          </p:nvSpPr>
          <p:spPr>
            <a:xfrm>
              <a:off x="8669482" y="1560946"/>
              <a:ext cx="2684318" cy="196734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rgbClr val="002060"/>
            </a:solidFill>
            <a:ln w="12700" cap="flat" cmpd="sng" algn="ctr">
              <a:noFill/>
              <a:prstDash val="solid"/>
              <a:miter lim="800000"/>
            </a:ln>
            <a:effectLst/>
          </p:spPr>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ts val="1300"/>
                </a:lnSpc>
                <a:spcBef>
                  <a:spcPts val="0"/>
                </a:spcBef>
                <a:spcAft>
                  <a:spcPts val="1200"/>
                </a:spcAft>
                <a:buClrTx/>
                <a:buSzTx/>
                <a:buFontTx/>
                <a:buNone/>
                <a:tabLst/>
                <a:defRPr/>
              </a:pPr>
              <a:endParaRPr kumimoji="0" lang="en-US" sz="2000" b="1" i="0" u="none" strike="noStrike" kern="0" cap="none" spc="0" normalizeH="0" baseline="0" noProof="0" dirty="0">
                <a:ln>
                  <a:noFill/>
                </a:ln>
                <a:solidFill>
                  <a:srgbClr val="0D95BC">
                    <a:lumMod val="50000"/>
                  </a:srgbClr>
                </a:solidFill>
                <a:effectLst/>
                <a:uLnTx/>
                <a:uFillTx/>
                <a:latin typeface="Calibri" panose="020F0502020204030204"/>
                <a:ea typeface="+mn-ea"/>
                <a:cs typeface="+mn-cs"/>
              </a:endParaRPr>
            </a:p>
          </p:txBody>
        </p:sp>
        <p:sp>
          <p:nvSpPr>
            <p:cNvPr id="13" name="Freeform: Shape 15"/>
            <p:cNvSpPr/>
            <p:nvPr/>
          </p:nvSpPr>
          <p:spPr>
            <a:xfrm>
              <a:off x="356994" y="1781293"/>
              <a:ext cx="694888" cy="1510085"/>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rgbClr val="00B09B">
                <a:lumMod val="50000"/>
              </a:srgb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4"/>
            <p:cNvSpPr/>
            <p:nvPr/>
          </p:nvSpPr>
          <p:spPr>
            <a:xfrm>
              <a:off x="8064856" y="1759513"/>
              <a:ext cx="1097301" cy="1552608"/>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rgbClr val="0D95BC">
                <a:lumMod val="50000"/>
              </a:srgb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43"/>
            <p:cNvSpPr/>
            <p:nvPr/>
          </p:nvSpPr>
          <p:spPr>
            <a:xfrm>
              <a:off x="4260646" y="1759513"/>
              <a:ext cx="1084855" cy="1531865"/>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rgbClr val="F36F13">
                <a:lumMod val="50000"/>
              </a:srgbClr>
            </a:solidFill>
            <a:ln w="101600" cap="flat" cmpd="sng" algn="ctr">
              <a:solidFill>
                <a:srgbClr val="F0EE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p:cNvSpPr/>
          <p:nvPr/>
        </p:nvSpPr>
        <p:spPr>
          <a:xfrm>
            <a:off x="720579" y="1560946"/>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Orientimin</a:t>
            </a:r>
            <a:r>
              <a:rPr lang="en-US" b="1" dirty="0" smtClean="0">
                <a:solidFill>
                  <a:srgbClr val="FFFF00"/>
                </a:solidFill>
              </a:rPr>
              <a:t> e </a:t>
            </a:r>
            <a:r>
              <a:rPr lang="en-US" b="1" dirty="0" err="1" smtClean="0">
                <a:solidFill>
                  <a:srgbClr val="FFFF00"/>
                </a:solidFill>
              </a:rPr>
              <a:t>firmës</a:t>
            </a:r>
            <a:r>
              <a:rPr lang="en-US" b="1" dirty="0" smtClean="0">
                <a:solidFill>
                  <a:srgbClr val="FFFF00"/>
                </a:solidFill>
              </a:rPr>
              <a:t> </a:t>
            </a:r>
            <a:r>
              <a:rPr lang="en-US" b="1" dirty="0" err="1" smtClean="0">
                <a:solidFill>
                  <a:srgbClr val="FFFF00"/>
                </a:solidFill>
              </a:rPr>
              <a:t>në</a:t>
            </a:r>
            <a:r>
              <a:rPr lang="en-US" b="1" dirty="0" smtClean="0">
                <a:solidFill>
                  <a:srgbClr val="FFFF00"/>
                </a:solidFill>
              </a:rPr>
              <a:t> </a:t>
            </a:r>
            <a:r>
              <a:rPr lang="en-US" b="1" dirty="0" err="1" smtClean="0">
                <a:solidFill>
                  <a:srgbClr val="FFFF00"/>
                </a:solidFill>
              </a:rPr>
              <a:t>kërkesat</a:t>
            </a:r>
            <a:r>
              <a:rPr lang="en-US" b="1" dirty="0" smtClean="0">
                <a:solidFill>
                  <a:srgbClr val="FFFF00"/>
                </a:solidFill>
              </a:rPr>
              <a:t> </a:t>
            </a:r>
            <a:r>
              <a:rPr lang="en-US" b="1" dirty="0" err="1" smtClean="0">
                <a:solidFill>
                  <a:srgbClr val="FFFF00"/>
                </a:solidFill>
              </a:rPr>
              <a:t>dhe</a:t>
            </a:r>
            <a:r>
              <a:rPr lang="en-US" b="1" dirty="0" smtClean="0">
                <a:solidFill>
                  <a:srgbClr val="FFFF00"/>
                </a:solidFill>
              </a:rPr>
              <a:t> </a:t>
            </a:r>
            <a:r>
              <a:rPr lang="en-US" b="1" dirty="0" err="1" smtClean="0">
                <a:solidFill>
                  <a:srgbClr val="FFFF00"/>
                </a:solidFill>
              </a:rPr>
              <a:t>nevojat</a:t>
            </a:r>
            <a:r>
              <a:rPr lang="en-US" b="1" dirty="0" smtClean="0">
                <a:solidFill>
                  <a:srgbClr val="FFFF00"/>
                </a:solidFill>
              </a:rPr>
              <a:t> e </a:t>
            </a:r>
            <a:r>
              <a:rPr lang="en-US" b="1" dirty="0" err="1" smtClean="0">
                <a:solidFill>
                  <a:srgbClr val="FFFF00"/>
                </a:solidFill>
              </a:rPr>
              <a:t>tregut</a:t>
            </a:r>
            <a:r>
              <a:rPr lang="en-US" b="1" dirty="0" smtClean="0">
                <a:solidFill>
                  <a:srgbClr val="FFFF00"/>
                </a:solidFill>
              </a:rPr>
              <a:t>, </a:t>
            </a:r>
            <a:r>
              <a:rPr lang="en-US" b="1" dirty="0" err="1" smtClean="0">
                <a:solidFill>
                  <a:srgbClr val="FFFF00"/>
                </a:solidFill>
              </a:rPr>
              <a:t>në</a:t>
            </a:r>
            <a:r>
              <a:rPr lang="en-US" b="1" dirty="0" smtClean="0">
                <a:solidFill>
                  <a:srgbClr val="FFFF00"/>
                </a:solidFill>
              </a:rPr>
              <a:t> </a:t>
            </a:r>
            <a:r>
              <a:rPr lang="en-US" b="1" dirty="0" err="1" smtClean="0">
                <a:solidFill>
                  <a:srgbClr val="FFFF00"/>
                </a:solidFill>
              </a:rPr>
              <a:t>kerkesat</a:t>
            </a:r>
            <a:r>
              <a:rPr lang="en-US" b="1" dirty="0" smtClean="0">
                <a:solidFill>
                  <a:srgbClr val="FFFF00"/>
                </a:solidFill>
              </a:rPr>
              <a:t> e </a:t>
            </a:r>
            <a:r>
              <a:rPr lang="en-US" b="1" dirty="0" err="1" smtClean="0">
                <a:solidFill>
                  <a:srgbClr val="FFFF00"/>
                </a:solidFill>
              </a:rPr>
              <a:t>konsumuesve</a:t>
            </a:r>
            <a:r>
              <a:rPr lang="en-US" b="1" dirty="0" smtClean="0">
                <a:solidFill>
                  <a:srgbClr val="FFFF00"/>
                </a:solidFill>
              </a:rPr>
              <a:t> </a:t>
            </a:r>
            <a:r>
              <a:rPr lang="en-US" b="1" dirty="0" err="1" smtClean="0">
                <a:solidFill>
                  <a:srgbClr val="FFFF00"/>
                </a:solidFill>
              </a:rPr>
              <a:t>dhe</a:t>
            </a:r>
            <a:r>
              <a:rPr lang="en-US" b="1" dirty="0" smtClean="0">
                <a:solidFill>
                  <a:srgbClr val="FFFF00"/>
                </a:solidFill>
              </a:rPr>
              <a:t> </a:t>
            </a:r>
            <a:r>
              <a:rPr lang="en-US" b="1" dirty="0" err="1" smtClean="0">
                <a:solidFill>
                  <a:srgbClr val="FFFF00"/>
                </a:solidFill>
              </a:rPr>
              <a:t>orientimin</a:t>
            </a:r>
            <a:r>
              <a:rPr lang="en-US" b="1" dirty="0" smtClean="0">
                <a:solidFill>
                  <a:srgbClr val="FFFF00"/>
                </a:solidFill>
              </a:rPr>
              <a:t> e </a:t>
            </a:r>
            <a:r>
              <a:rPr lang="en-US" b="1" dirty="0" err="1" smtClean="0">
                <a:solidFill>
                  <a:srgbClr val="FFFF00"/>
                </a:solidFill>
              </a:rPr>
              <a:t>prodhimit</a:t>
            </a:r>
            <a:r>
              <a:rPr lang="en-US" b="1" dirty="0" smtClean="0">
                <a:solidFill>
                  <a:srgbClr val="FFFF00"/>
                </a:solidFill>
              </a:rPr>
              <a:t> </a:t>
            </a:r>
            <a:r>
              <a:rPr lang="en-US" b="1" dirty="0" err="1" smtClean="0">
                <a:solidFill>
                  <a:srgbClr val="FFFF00"/>
                </a:solidFill>
              </a:rPr>
              <a:t>kah</a:t>
            </a:r>
            <a:r>
              <a:rPr lang="en-US" b="1" dirty="0" smtClean="0">
                <a:solidFill>
                  <a:srgbClr val="FFFF00"/>
                </a:solidFill>
              </a:rPr>
              <a:t> </a:t>
            </a:r>
            <a:r>
              <a:rPr lang="en-US" b="1" dirty="0" err="1" smtClean="0">
                <a:solidFill>
                  <a:srgbClr val="FFFF00"/>
                </a:solidFill>
              </a:rPr>
              <a:t>ato</a:t>
            </a:r>
            <a:r>
              <a:rPr lang="en-US" b="1" dirty="0" smtClean="0">
                <a:solidFill>
                  <a:srgbClr val="FFFF00"/>
                </a:solidFill>
              </a:rPr>
              <a:t> forma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produktivitetit</a:t>
            </a: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cilat</a:t>
            </a:r>
            <a:r>
              <a:rPr lang="en-US" b="1" dirty="0" smtClean="0">
                <a:solidFill>
                  <a:srgbClr val="FFFF00"/>
                </a:solidFill>
              </a:rPr>
              <a:t> </a:t>
            </a:r>
            <a:r>
              <a:rPr lang="en-US" b="1" dirty="0" err="1" smtClean="0">
                <a:solidFill>
                  <a:srgbClr val="FFFF00"/>
                </a:solidFill>
              </a:rPr>
              <a:t>firmës</a:t>
            </a:r>
            <a:r>
              <a:rPr lang="en-US" b="1" dirty="0" smtClean="0">
                <a:solidFill>
                  <a:srgbClr val="FFFF00"/>
                </a:solidFill>
              </a:rPr>
              <a:t> </a:t>
            </a:r>
            <a:r>
              <a:rPr lang="en-US" b="1" dirty="0" err="1" smtClean="0">
                <a:solidFill>
                  <a:srgbClr val="FFFF00"/>
                </a:solidFill>
              </a:rPr>
              <a:t>mund</a:t>
            </a:r>
            <a:r>
              <a:rPr lang="en-US" b="1" dirty="0" smtClean="0">
                <a:solidFill>
                  <a:srgbClr val="FFFF00"/>
                </a:solidFill>
              </a:rPr>
              <a:t> </a:t>
            </a:r>
            <a:r>
              <a:rPr lang="en-US" b="1" dirty="0" err="1" smtClean="0">
                <a:solidFill>
                  <a:srgbClr val="FFFF00"/>
                </a:solidFill>
              </a:rPr>
              <a:t>ti</a:t>
            </a:r>
            <a:r>
              <a:rPr lang="en-US" b="1" dirty="0" smtClean="0">
                <a:solidFill>
                  <a:srgbClr val="FFFF00"/>
                </a:solidFill>
              </a:rPr>
              <a:t> </a:t>
            </a:r>
            <a:r>
              <a:rPr lang="en-US" b="1" dirty="0" err="1" smtClean="0">
                <a:solidFill>
                  <a:srgbClr val="FFFF00"/>
                </a:solidFill>
              </a:rPr>
              <a:t>bien</a:t>
            </a:r>
            <a:r>
              <a:rPr lang="en-US" b="1" dirty="0" smtClean="0">
                <a:solidFill>
                  <a:srgbClr val="FFFF00"/>
                </a:solidFill>
              </a:rPr>
              <a:t>  </a:t>
            </a:r>
            <a:r>
              <a:rPr lang="en-US" b="1" dirty="0" err="1" smtClean="0">
                <a:solidFill>
                  <a:srgbClr val="FFFF00"/>
                </a:solidFill>
              </a:rPr>
              <a:t>profitin</a:t>
            </a:r>
            <a:r>
              <a:rPr lang="en-US" b="1" dirty="0" smtClean="0">
                <a:solidFill>
                  <a:srgbClr val="FFFF00"/>
                </a:solidFill>
              </a:rPr>
              <a:t> e </a:t>
            </a:r>
            <a:r>
              <a:rPr lang="en-US" b="1" dirty="0" err="1" smtClean="0">
                <a:solidFill>
                  <a:srgbClr val="FFFF00"/>
                </a:solidFill>
              </a:rPr>
              <a:t>pritur</a:t>
            </a:r>
            <a:endParaRPr lang="en-US" b="1" dirty="0">
              <a:solidFill>
                <a:srgbClr val="FFFF00"/>
              </a:solidFill>
            </a:endParaRPr>
          </a:p>
        </p:txBody>
      </p:sp>
      <p:sp>
        <p:nvSpPr>
          <p:cNvPr id="18" name="Rectangle 17"/>
          <p:cNvSpPr/>
          <p:nvPr/>
        </p:nvSpPr>
        <p:spPr>
          <a:xfrm>
            <a:off x="4042328" y="1560946"/>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Pretendimin</a:t>
            </a:r>
            <a:r>
              <a:rPr lang="en-US" b="1" dirty="0" smtClean="0">
                <a:solidFill>
                  <a:srgbClr val="FFFF00"/>
                </a:solidFill>
              </a:rPr>
              <a:t> e </a:t>
            </a:r>
            <a:r>
              <a:rPr lang="en-US" b="1" dirty="0" err="1" smtClean="0">
                <a:solidFill>
                  <a:srgbClr val="FFFF00"/>
                </a:solidFill>
              </a:rPr>
              <a:t>vijueshëm</a:t>
            </a:r>
            <a:r>
              <a:rPr lang="en-US" b="1" dirty="0" smtClean="0">
                <a:solidFill>
                  <a:srgbClr val="FFFF00"/>
                </a:solidFill>
              </a:rPr>
              <a:t> </a:t>
            </a:r>
            <a:r>
              <a:rPr lang="en-US" b="1" dirty="0" err="1" smtClean="0">
                <a:solidFill>
                  <a:srgbClr val="FFFF00"/>
                </a:solidFill>
              </a:rPr>
              <a:t>për</a:t>
            </a:r>
            <a:r>
              <a:rPr lang="en-US" b="1" dirty="0" smtClean="0">
                <a:solidFill>
                  <a:srgbClr val="FFFF00"/>
                </a:solidFill>
              </a:rPr>
              <a:t> </a:t>
            </a:r>
            <a:r>
              <a:rPr lang="en-US" b="1" dirty="0" err="1" smtClean="0">
                <a:solidFill>
                  <a:srgbClr val="FFFF00"/>
                </a:solidFill>
              </a:rPr>
              <a:t>rritjen</a:t>
            </a:r>
            <a:r>
              <a:rPr lang="en-US" b="1" dirty="0" smtClean="0">
                <a:solidFill>
                  <a:srgbClr val="FFFF00"/>
                </a:solidFill>
              </a:rPr>
              <a:t> e </a:t>
            </a:r>
            <a:r>
              <a:rPr lang="en-US" b="1" dirty="0" err="1" smtClean="0">
                <a:solidFill>
                  <a:srgbClr val="FFFF00"/>
                </a:solidFill>
              </a:rPr>
              <a:t>efikasitetit</a:t>
            </a: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prodhimit</a:t>
            </a:r>
            <a:r>
              <a:rPr lang="en-US" b="1" dirty="0" smtClean="0">
                <a:solidFill>
                  <a:srgbClr val="FFFF00"/>
                </a:solidFill>
              </a:rPr>
              <a:t>, </a:t>
            </a:r>
            <a:r>
              <a:rPr lang="en-US" b="1" dirty="0" err="1" smtClean="0">
                <a:solidFill>
                  <a:srgbClr val="FFFF00"/>
                </a:solidFill>
              </a:rPr>
              <a:t>arritjen</a:t>
            </a:r>
            <a:r>
              <a:rPr lang="en-US" b="1" dirty="0" smtClean="0">
                <a:solidFill>
                  <a:srgbClr val="FFFF00"/>
                </a:solidFill>
              </a:rPr>
              <a:t> e </a:t>
            </a:r>
            <a:r>
              <a:rPr lang="en-US" b="1" dirty="0" err="1" smtClean="0">
                <a:solidFill>
                  <a:srgbClr val="FFFF00"/>
                </a:solidFill>
              </a:rPr>
              <a:t>rezultateve</a:t>
            </a:r>
            <a:r>
              <a:rPr lang="en-US" b="1" dirty="0" smtClean="0">
                <a:solidFill>
                  <a:srgbClr val="FFFF00"/>
                </a:solidFill>
              </a:rPr>
              <a:t> </a:t>
            </a:r>
            <a:r>
              <a:rPr lang="en-US" b="1" dirty="0" err="1" smtClean="0">
                <a:solidFill>
                  <a:srgbClr val="FFFF00"/>
                </a:solidFill>
              </a:rPr>
              <a:t>optimale</a:t>
            </a:r>
            <a:r>
              <a:rPr lang="en-US" b="1" dirty="0" smtClean="0">
                <a:solidFill>
                  <a:srgbClr val="FFFF00"/>
                </a:solidFill>
              </a:rPr>
              <a:t> me </a:t>
            </a:r>
            <a:r>
              <a:rPr lang="en-US" b="1" dirty="0" err="1" smtClean="0">
                <a:solidFill>
                  <a:srgbClr val="FFFF00"/>
                </a:solidFill>
              </a:rPr>
              <a:t>sa</a:t>
            </a:r>
            <a:r>
              <a:rPr lang="en-US" b="1" dirty="0" smtClean="0">
                <a:solidFill>
                  <a:srgbClr val="FFFF00"/>
                </a:solidFill>
              </a:rPr>
              <a:t> </a:t>
            </a:r>
            <a:r>
              <a:rPr lang="en-US" b="1" dirty="0" err="1" smtClean="0">
                <a:solidFill>
                  <a:srgbClr val="FFFF00"/>
                </a:solidFill>
              </a:rPr>
              <a:t>më</a:t>
            </a:r>
            <a:r>
              <a:rPr lang="en-US" b="1" dirty="0" smtClean="0">
                <a:solidFill>
                  <a:srgbClr val="FFFF00"/>
                </a:solidFill>
              </a:rPr>
              <a:t> </a:t>
            </a:r>
            <a:r>
              <a:rPr lang="en-US" b="1" dirty="0" err="1" smtClean="0">
                <a:solidFill>
                  <a:srgbClr val="FFFF00"/>
                </a:solidFill>
              </a:rPr>
              <a:t>pak</a:t>
            </a:r>
            <a:r>
              <a:rPr lang="en-US" b="1" dirty="0" smtClean="0">
                <a:solidFill>
                  <a:srgbClr val="FFFF00"/>
                </a:solidFill>
              </a:rPr>
              <a:t> </a:t>
            </a:r>
            <a:r>
              <a:rPr lang="en-US" b="1" dirty="0" err="1" smtClean="0">
                <a:solidFill>
                  <a:srgbClr val="FFFF00"/>
                </a:solidFill>
              </a:rPr>
              <a:t>shpenzime</a:t>
            </a:r>
            <a:endParaRPr lang="en-US" b="1" dirty="0">
              <a:solidFill>
                <a:srgbClr val="FFFF00"/>
              </a:solidFill>
            </a:endParaRPr>
          </a:p>
        </p:txBody>
      </p:sp>
      <p:sp>
        <p:nvSpPr>
          <p:cNvPr id="19" name="Rectangle 18"/>
          <p:cNvSpPr/>
          <p:nvPr/>
        </p:nvSpPr>
        <p:spPr>
          <a:xfrm>
            <a:off x="7224603" y="1552237"/>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Pavarësinë</a:t>
            </a:r>
            <a:r>
              <a:rPr lang="en-US" b="1" dirty="0" smtClean="0">
                <a:solidFill>
                  <a:srgbClr val="FFFF00"/>
                </a:solidFill>
              </a:rPr>
              <a:t> </a:t>
            </a:r>
            <a:r>
              <a:rPr lang="en-US" b="1" dirty="0" err="1" smtClean="0">
                <a:solidFill>
                  <a:srgbClr val="FFFF00"/>
                </a:solidFill>
              </a:rPr>
              <a:t>ekonomike</a:t>
            </a:r>
            <a:r>
              <a:rPr lang="en-US" b="1" dirty="0" smtClean="0">
                <a:solidFill>
                  <a:srgbClr val="FFFF00"/>
                </a:solidFill>
              </a:rPr>
              <a:t>, e </a:t>
            </a:r>
            <a:r>
              <a:rPr lang="en-US" b="1" dirty="0" err="1" smtClean="0">
                <a:solidFill>
                  <a:srgbClr val="FFFF00"/>
                </a:solidFill>
              </a:rPr>
              <a:t>cila</a:t>
            </a:r>
            <a:r>
              <a:rPr lang="en-US" b="1" dirty="0" smtClean="0">
                <a:solidFill>
                  <a:srgbClr val="FFFF00"/>
                </a:solidFill>
              </a:rPr>
              <a:t> </a:t>
            </a:r>
            <a:r>
              <a:rPr lang="en-US" b="1" dirty="0" err="1" smtClean="0">
                <a:solidFill>
                  <a:srgbClr val="FFFF00"/>
                </a:solidFill>
              </a:rPr>
              <a:t>siguron</a:t>
            </a:r>
            <a:r>
              <a:rPr lang="en-US" b="1" dirty="0" smtClean="0">
                <a:solidFill>
                  <a:srgbClr val="FFFF00"/>
                </a:solidFill>
              </a:rPr>
              <a:t> </a:t>
            </a:r>
            <a:r>
              <a:rPr lang="en-US" b="1" dirty="0" err="1" smtClean="0">
                <a:solidFill>
                  <a:srgbClr val="FFFF00"/>
                </a:solidFill>
              </a:rPr>
              <a:t>lirinë</a:t>
            </a:r>
            <a:r>
              <a:rPr lang="en-US" b="1" dirty="0" smtClean="0">
                <a:solidFill>
                  <a:srgbClr val="FFFF00"/>
                </a:solidFill>
              </a:rPr>
              <a:t> e </a:t>
            </a:r>
            <a:r>
              <a:rPr lang="en-US" b="1" dirty="0" err="1" smtClean="0">
                <a:solidFill>
                  <a:srgbClr val="FFFF00"/>
                </a:solidFill>
              </a:rPr>
              <a:t>marrjes</a:t>
            </a:r>
            <a:r>
              <a:rPr lang="en-US" b="1" dirty="0" smtClean="0">
                <a:solidFill>
                  <a:srgbClr val="FFFF00"/>
                </a:solidFill>
              </a:rPr>
              <a:t> </a:t>
            </a:r>
            <a:r>
              <a:rPr lang="en-US" b="1" dirty="0" err="1" smtClean="0">
                <a:solidFill>
                  <a:srgbClr val="FFFF00"/>
                </a:solidFill>
              </a:rPr>
              <a:t>së</a:t>
            </a:r>
            <a:r>
              <a:rPr lang="en-US" b="1" dirty="0" smtClean="0">
                <a:solidFill>
                  <a:srgbClr val="FFFF00"/>
                </a:solidFill>
              </a:rPr>
              <a:t> </a:t>
            </a:r>
            <a:r>
              <a:rPr lang="en-US" b="1" dirty="0" err="1" smtClean="0">
                <a:solidFill>
                  <a:srgbClr val="FFFF00"/>
                </a:solidFill>
              </a:rPr>
              <a:t>vendimeve</a:t>
            </a:r>
            <a:r>
              <a:rPr lang="en-US" b="1" dirty="0" smtClean="0">
                <a:solidFill>
                  <a:srgbClr val="FFFF00"/>
                </a:solidFill>
              </a:rPr>
              <a:t> </a:t>
            </a:r>
            <a:r>
              <a:rPr lang="en-US" b="1" dirty="0" err="1" smtClean="0">
                <a:solidFill>
                  <a:srgbClr val="FFFF00"/>
                </a:solidFill>
              </a:rPr>
              <a:t>nga</a:t>
            </a:r>
            <a:r>
              <a:rPr lang="en-US" b="1" dirty="0" smtClean="0">
                <a:solidFill>
                  <a:srgbClr val="FFFF00"/>
                </a:solidFill>
              </a:rPr>
              <a:t> </a:t>
            </a:r>
            <a:r>
              <a:rPr lang="en-US" b="1" dirty="0" err="1" smtClean="0">
                <a:solidFill>
                  <a:srgbClr val="FFFF00"/>
                </a:solidFill>
              </a:rPr>
              <a:t>ana</a:t>
            </a:r>
            <a:r>
              <a:rPr lang="en-US" b="1" dirty="0" smtClean="0">
                <a:solidFill>
                  <a:srgbClr val="FFFF00"/>
                </a:solidFill>
              </a:rPr>
              <a:t> e </a:t>
            </a:r>
            <a:r>
              <a:rPr lang="en-US" b="1" dirty="0" err="1" smtClean="0">
                <a:solidFill>
                  <a:srgbClr val="FFFF00"/>
                </a:solidFill>
              </a:rPr>
              <a:t>atyre</a:t>
            </a:r>
            <a:r>
              <a:rPr lang="en-US" b="1" dirty="0" smtClean="0">
                <a:solidFill>
                  <a:srgbClr val="FFFF00"/>
                </a:solidFill>
              </a:rPr>
              <a:t> </a:t>
            </a:r>
            <a:r>
              <a:rPr lang="en-US" b="1" dirty="0" err="1" smtClean="0">
                <a:solidFill>
                  <a:srgbClr val="FFFF00"/>
                </a:solidFill>
              </a:rPr>
              <a:t>që</a:t>
            </a:r>
            <a:r>
              <a:rPr lang="en-US" b="1" dirty="0" smtClean="0">
                <a:solidFill>
                  <a:srgbClr val="FFFF00"/>
                </a:solidFill>
              </a:rPr>
              <a:t> </a:t>
            </a:r>
            <a:r>
              <a:rPr lang="en-US" b="1" dirty="0" err="1" smtClean="0">
                <a:solidFill>
                  <a:srgbClr val="FFFF00"/>
                </a:solidFill>
              </a:rPr>
              <a:t>mbajnë</a:t>
            </a:r>
            <a:r>
              <a:rPr lang="en-US" b="1" dirty="0" smtClean="0">
                <a:solidFill>
                  <a:srgbClr val="FFFF00"/>
                </a:solidFill>
              </a:rPr>
              <a:t> </a:t>
            </a:r>
            <a:r>
              <a:rPr lang="en-US" b="1" dirty="0" err="1" smtClean="0">
                <a:solidFill>
                  <a:srgbClr val="FFFF00"/>
                </a:solidFill>
              </a:rPr>
              <a:t>përgjegjësi</a:t>
            </a:r>
            <a:r>
              <a:rPr lang="en-US" b="1" dirty="0" smtClean="0">
                <a:solidFill>
                  <a:srgbClr val="FFFF00"/>
                </a:solidFill>
              </a:rPr>
              <a:t> </a:t>
            </a:r>
            <a:r>
              <a:rPr lang="en-US" b="1" dirty="0" err="1" smtClean="0">
                <a:solidFill>
                  <a:srgbClr val="FFFF00"/>
                </a:solidFill>
              </a:rPr>
              <a:t>për</a:t>
            </a:r>
            <a:r>
              <a:rPr lang="en-US" b="1" dirty="0" smtClean="0">
                <a:solidFill>
                  <a:srgbClr val="FFFF00"/>
                </a:solidFill>
              </a:rPr>
              <a:t> </a:t>
            </a:r>
            <a:r>
              <a:rPr lang="en-US" b="1" dirty="0" err="1" smtClean="0">
                <a:solidFill>
                  <a:srgbClr val="FFFF00"/>
                </a:solidFill>
              </a:rPr>
              <a:t>rezultatet</a:t>
            </a:r>
            <a:r>
              <a:rPr lang="en-US" b="1" dirty="0" smtClean="0">
                <a:solidFill>
                  <a:srgbClr val="FFFF00"/>
                </a:solidFill>
              </a:rPr>
              <a:t> finale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veprimtarisë</a:t>
            </a:r>
            <a:r>
              <a:rPr lang="en-US" b="1" dirty="0" smtClean="0">
                <a:solidFill>
                  <a:srgbClr val="FFFF00"/>
                </a:solidFill>
              </a:rPr>
              <a:t> </a:t>
            </a:r>
            <a:r>
              <a:rPr lang="en-US" b="1" dirty="0" err="1" smtClean="0">
                <a:solidFill>
                  <a:srgbClr val="FFFF00"/>
                </a:solidFill>
              </a:rPr>
              <a:t>së</a:t>
            </a:r>
            <a:r>
              <a:rPr lang="en-US" b="1" dirty="0" smtClean="0">
                <a:solidFill>
                  <a:srgbClr val="FFFF00"/>
                </a:solidFill>
              </a:rPr>
              <a:t> </a:t>
            </a:r>
            <a:r>
              <a:rPr lang="en-US" b="1" dirty="0" err="1" smtClean="0">
                <a:solidFill>
                  <a:srgbClr val="FFFF00"/>
                </a:solidFill>
              </a:rPr>
              <a:t>firmës</a:t>
            </a:r>
            <a:endParaRPr lang="en-US" b="1" dirty="0">
              <a:solidFill>
                <a:srgbClr val="FFFF00"/>
              </a:solidFill>
            </a:endParaRPr>
          </a:p>
        </p:txBody>
      </p:sp>
    </p:spTree>
    <p:extLst>
      <p:ext uri="{BB962C8B-B14F-4D97-AF65-F5344CB8AC3E}">
        <p14:creationId xmlns:p14="http://schemas.microsoft.com/office/powerpoint/2010/main" xmlns="" val="147144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a:t>
            </a:r>
            <a:r>
              <a:rPr lang="en-US" dirty="0" smtClean="0"/>
              <a:t> . . .</a:t>
            </a:r>
            <a:endParaRPr lang="en-US" dirty="0"/>
          </a:p>
        </p:txBody>
      </p:sp>
      <p:grpSp>
        <p:nvGrpSpPr>
          <p:cNvPr id="10" name="Group 9"/>
          <p:cNvGrpSpPr/>
          <p:nvPr/>
        </p:nvGrpSpPr>
        <p:grpSpPr>
          <a:xfrm>
            <a:off x="80202" y="990600"/>
            <a:ext cx="9063798" cy="5562599"/>
            <a:chOff x="80202" y="4014317"/>
            <a:chExt cx="11273598" cy="1967345"/>
          </a:xfrm>
        </p:grpSpPr>
        <p:sp>
          <p:nvSpPr>
            <p:cNvPr id="4" name="Freeform: Shape 27"/>
            <p:cNvSpPr/>
            <p:nvPr/>
          </p:nvSpPr>
          <p:spPr>
            <a:xfrm>
              <a:off x="838201" y="4014317"/>
              <a:ext cx="2684318" cy="1967345"/>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4">
                    <a:lumMod val="50000"/>
                  </a:schemeClr>
                </a:solidFill>
              </a:endParaRPr>
            </a:p>
          </p:txBody>
        </p:sp>
        <p:sp>
          <p:nvSpPr>
            <p:cNvPr id="5" name="Freeform: Shape 39"/>
            <p:cNvSpPr/>
            <p:nvPr/>
          </p:nvSpPr>
          <p:spPr>
            <a:xfrm>
              <a:off x="4753841" y="4014317"/>
              <a:ext cx="2684318" cy="196734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6">
                    <a:lumMod val="50000"/>
                  </a:schemeClr>
                </a:solidFill>
              </a:endParaRPr>
            </a:p>
          </p:txBody>
        </p:sp>
        <p:sp>
          <p:nvSpPr>
            <p:cNvPr id="6" name="Freeform: Shape 36"/>
            <p:cNvSpPr/>
            <p:nvPr/>
          </p:nvSpPr>
          <p:spPr>
            <a:xfrm>
              <a:off x="8669482" y="4014317"/>
              <a:ext cx="2684318" cy="196734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50569 h 1967345"/>
                <a:gd name="connsiteX5" fmla="*/ 62161 w 2684318"/>
                <a:gd name="connsiteY5" fmla="*/ 1746929 h 1967345"/>
                <a:gd name="connsiteX6" fmla="*/ 259834 w 2684318"/>
                <a:gd name="connsiteY6" fmla="*/ 1683242 h 1967345"/>
                <a:gd name="connsiteX7" fmla="*/ 449632 w 2684318"/>
                <a:gd name="connsiteY7" fmla="*/ 1495000 h 1967345"/>
                <a:gd name="connsiteX8" fmla="*/ 517565 w 2684318"/>
                <a:gd name="connsiteY8" fmla="*/ 1230527 h 1967345"/>
                <a:gd name="connsiteX9" fmla="*/ 401405 w 2684318"/>
                <a:gd name="connsiteY9" fmla="*/ 855080 h 1967345"/>
                <a:gd name="connsiteX10" fmla="*/ 89224 w 2684318"/>
                <a:gd name="connsiteY10" fmla="*/ 711954 h 1967345"/>
                <a:gd name="connsiteX11" fmla="*/ 2881 w 2684318"/>
                <a:gd name="connsiteY11" fmla="*/ 719214 h 1967345"/>
                <a:gd name="connsiteX12" fmla="*/ 0 w 2684318"/>
                <a:gd name="connsiteY12" fmla="*/ 720013 h 1967345"/>
                <a:gd name="connsiteX13" fmla="*/ 0 w 2684318"/>
                <a:gd name="connsiteY13" fmla="*/ 534107 h 1967345"/>
                <a:gd name="connsiteX14" fmla="*/ 12961 w 2684318"/>
                <a:gd name="connsiteY14" fmla="*/ 526208 h 1967345"/>
                <a:gd name="connsiteX15" fmla="*/ 267613 w 2684318"/>
                <a:gd name="connsiteY15" fmla="*/ 473411 h 1967345"/>
                <a:gd name="connsiteX16" fmla="*/ 283170 w 2684318"/>
                <a:gd name="connsiteY16" fmla="*/ 473411 h 1967345"/>
                <a:gd name="connsiteX17" fmla="*/ 283170 w 2684318"/>
                <a:gd name="connsiteY17" fmla="*/ 198567 h 1967345"/>
                <a:gd name="connsiteX18" fmla="*/ 230276 w 2684318"/>
                <a:gd name="connsiteY18" fmla="*/ 198567 h 1967345"/>
                <a:gd name="connsiteX19" fmla="*/ 14290 w 2684318"/>
                <a:gd name="connsiteY19" fmla="*/ 225015 h 1967345"/>
                <a:gd name="connsiteX20" fmla="*/ 0 w 2684318"/>
                <a:gd name="connsiteY20" fmla="*/ 229719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4318" h="1967345">
                  <a:moveTo>
                    <a:pt x="0" y="0"/>
                  </a:moveTo>
                  <a:lnTo>
                    <a:pt x="2684318" y="0"/>
                  </a:lnTo>
                  <a:lnTo>
                    <a:pt x="2684318" y="1967345"/>
                  </a:lnTo>
                  <a:lnTo>
                    <a:pt x="0" y="1967345"/>
                  </a:lnTo>
                  <a:lnTo>
                    <a:pt x="0" y="1750569"/>
                  </a:lnTo>
                  <a:lnTo>
                    <a:pt x="62161" y="1746929"/>
                  </a:lnTo>
                  <a:cubicBezTo>
                    <a:pt x="133011" y="1738437"/>
                    <a:pt x="198902" y="1717208"/>
                    <a:pt x="259834" y="1683242"/>
                  </a:cubicBezTo>
                  <a:cubicBezTo>
                    <a:pt x="341077" y="1637953"/>
                    <a:pt x="404343" y="1575206"/>
                    <a:pt x="449632" y="1495000"/>
                  </a:cubicBezTo>
                  <a:cubicBezTo>
                    <a:pt x="494921" y="1414794"/>
                    <a:pt x="517565" y="1326636"/>
                    <a:pt x="517565" y="1230527"/>
                  </a:cubicBezTo>
                  <a:cubicBezTo>
                    <a:pt x="517565" y="1075647"/>
                    <a:pt x="478845" y="950498"/>
                    <a:pt x="401405" y="855080"/>
                  </a:cubicBezTo>
                  <a:cubicBezTo>
                    <a:pt x="323964" y="759663"/>
                    <a:pt x="219904" y="711954"/>
                    <a:pt x="89224" y="711954"/>
                  </a:cubicBezTo>
                  <a:cubicBezTo>
                    <a:pt x="59147" y="711954"/>
                    <a:pt x="30366" y="714374"/>
                    <a:pt x="2881" y="719214"/>
                  </a:cubicBezTo>
                  <a:lnTo>
                    <a:pt x="0" y="720013"/>
                  </a:lnTo>
                  <a:lnTo>
                    <a:pt x="0" y="534107"/>
                  </a:lnTo>
                  <a:lnTo>
                    <a:pt x="12961" y="526208"/>
                  </a:lnTo>
                  <a:cubicBezTo>
                    <a:pt x="84719" y="491010"/>
                    <a:pt x="169602" y="473411"/>
                    <a:pt x="267613" y="473411"/>
                  </a:cubicBezTo>
                  <a:lnTo>
                    <a:pt x="283170" y="473411"/>
                  </a:lnTo>
                  <a:lnTo>
                    <a:pt x="283170" y="198567"/>
                  </a:lnTo>
                  <a:lnTo>
                    <a:pt x="230276" y="198567"/>
                  </a:lnTo>
                  <a:cubicBezTo>
                    <a:pt x="154910" y="198567"/>
                    <a:pt x="82915" y="207383"/>
                    <a:pt x="14290" y="225015"/>
                  </a:cubicBezTo>
                  <a:lnTo>
                    <a:pt x="0" y="22971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5">
                    <a:lumMod val="50000"/>
                  </a:schemeClr>
                </a:solidFill>
              </a:endParaRPr>
            </a:p>
          </p:txBody>
        </p:sp>
        <p:sp>
          <p:nvSpPr>
            <p:cNvPr id="7" name="Freeform: Shape 13"/>
            <p:cNvSpPr/>
            <p:nvPr/>
          </p:nvSpPr>
          <p:spPr>
            <a:xfrm>
              <a:off x="80202" y="4234664"/>
              <a:ext cx="1107672" cy="1510085"/>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37"/>
            <p:cNvSpPr/>
            <p:nvPr/>
          </p:nvSpPr>
          <p:spPr>
            <a:xfrm>
              <a:off x="8102193" y="4212884"/>
              <a:ext cx="1084855" cy="1552608"/>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chemeClr val="accent5">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Shape 40"/>
            <p:cNvSpPr/>
            <p:nvPr/>
          </p:nvSpPr>
          <p:spPr>
            <a:xfrm>
              <a:off x="4283447" y="4234664"/>
              <a:ext cx="1054794" cy="1530828"/>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804838" y="1549602"/>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Korrektimin</a:t>
            </a:r>
            <a:r>
              <a:rPr lang="en-US" b="1" dirty="0" smtClean="0">
                <a:solidFill>
                  <a:srgbClr val="FFFF00"/>
                </a:solidFill>
              </a:rPr>
              <a:t> e </a:t>
            </a:r>
            <a:r>
              <a:rPr lang="en-US" b="1" dirty="0" err="1" smtClean="0">
                <a:solidFill>
                  <a:srgbClr val="FFFF00"/>
                </a:solidFill>
              </a:rPr>
              <a:t>vijueshëm</a:t>
            </a: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synimeve</a:t>
            </a:r>
            <a:r>
              <a:rPr lang="en-US" b="1" dirty="0" smtClean="0">
                <a:solidFill>
                  <a:srgbClr val="FFFF00"/>
                </a:solidFill>
              </a:rPr>
              <a:t> </a:t>
            </a:r>
            <a:r>
              <a:rPr lang="en-US" b="1" dirty="0" err="1" smtClean="0">
                <a:solidFill>
                  <a:srgbClr val="FFFF00"/>
                </a:solidFill>
              </a:rPr>
              <a:t>dhe</a:t>
            </a:r>
            <a:r>
              <a:rPr lang="en-US" b="1" dirty="0" smtClean="0">
                <a:solidFill>
                  <a:srgbClr val="FFFF00"/>
                </a:solidFill>
              </a:rPr>
              <a:t> </a:t>
            </a:r>
            <a:r>
              <a:rPr lang="en-US" b="1" dirty="0" err="1" smtClean="0">
                <a:solidFill>
                  <a:srgbClr val="FFFF00"/>
                </a:solidFill>
              </a:rPr>
              <a:t>programeve</a:t>
            </a:r>
            <a:r>
              <a:rPr lang="en-US" b="1" dirty="0" smtClean="0">
                <a:solidFill>
                  <a:srgbClr val="FFFF00"/>
                </a:solidFill>
              </a:rPr>
              <a:t> </a:t>
            </a:r>
            <a:r>
              <a:rPr lang="en-US" b="1" dirty="0" err="1" smtClean="0">
                <a:solidFill>
                  <a:srgbClr val="FFFF00"/>
                </a:solidFill>
              </a:rPr>
              <a:t>varësisht</a:t>
            </a:r>
            <a:r>
              <a:rPr lang="en-US" b="1" dirty="0" smtClean="0">
                <a:solidFill>
                  <a:srgbClr val="FFFF00"/>
                </a:solidFill>
              </a:rPr>
              <a:t> </a:t>
            </a:r>
          </a:p>
          <a:p>
            <a:pPr algn="ctr"/>
            <a:r>
              <a:rPr lang="en-US" b="1" dirty="0" err="1" smtClean="0">
                <a:solidFill>
                  <a:srgbClr val="FFFF00"/>
                </a:solidFill>
              </a:rPr>
              <a:t>nga</a:t>
            </a:r>
            <a:r>
              <a:rPr lang="en-US" b="1" dirty="0" smtClean="0">
                <a:solidFill>
                  <a:srgbClr val="FFFF00"/>
                </a:solidFill>
              </a:rPr>
              <a:t> </a:t>
            </a:r>
            <a:r>
              <a:rPr lang="en-US" b="1" dirty="0" err="1" smtClean="0">
                <a:solidFill>
                  <a:srgbClr val="FFFF00"/>
                </a:solidFill>
              </a:rPr>
              <a:t>ndikimi</a:t>
            </a:r>
            <a:r>
              <a:rPr lang="en-US" b="1" dirty="0" smtClean="0">
                <a:solidFill>
                  <a:srgbClr val="FFFF00"/>
                </a:solidFill>
              </a:rPr>
              <a:t> </a:t>
            </a:r>
          </a:p>
          <a:p>
            <a:pPr algn="ctr"/>
            <a:r>
              <a:rPr lang="en-US" b="1" dirty="0" err="1" smtClean="0">
                <a:solidFill>
                  <a:srgbClr val="FFFF00"/>
                </a:solidFill>
              </a:rPr>
              <a:t>i</a:t>
            </a:r>
            <a:r>
              <a:rPr lang="en-US" b="1" dirty="0" smtClean="0">
                <a:solidFill>
                  <a:srgbClr val="FFFF00"/>
                </a:solidFill>
              </a:rPr>
              <a:t> </a:t>
            </a:r>
            <a:r>
              <a:rPr lang="en-US" b="1" dirty="0" err="1" smtClean="0">
                <a:solidFill>
                  <a:srgbClr val="FFFF00"/>
                </a:solidFill>
              </a:rPr>
              <a:t>tregut</a:t>
            </a:r>
            <a:endParaRPr lang="en-US" b="1" dirty="0">
              <a:solidFill>
                <a:srgbClr val="FFFF00"/>
              </a:solidFill>
            </a:endParaRPr>
          </a:p>
        </p:txBody>
      </p:sp>
      <p:sp>
        <p:nvSpPr>
          <p:cNvPr id="15" name="Rectangle 14"/>
          <p:cNvSpPr/>
          <p:nvPr/>
        </p:nvSpPr>
        <p:spPr>
          <a:xfrm>
            <a:off x="4168651" y="1002409"/>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Arritjen</a:t>
            </a:r>
            <a:r>
              <a:rPr lang="en-US" b="1" dirty="0" smtClean="0">
                <a:solidFill>
                  <a:srgbClr val="FFFF00"/>
                </a:solidFill>
              </a:rPr>
              <a:t> e </a:t>
            </a:r>
            <a:r>
              <a:rPr lang="en-US" b="1" dirty="0" err="1" smtClean="0">
                <a:solidFill>
                  <a:srgbClr val="FFFF00"/>
                </a:solidFill>
              </a:rPr>
              <a:t>rezultatit</a:t>
            </a:r>
            <a:r>
              <a:rPr lang="en-US" b="1" dirty="0" smtClean="0">
                <a:solidFill>
                  <a:srgbClr val="FFFF00"/>
                </a:solidFill>
              </a:rPr>
              <a:t> </a:t>
            </a:r>
          </a:p>
          <a:p>
            <a:pPr algn="ctr"/>
            <a:r>
              <a:rPr lang="en-US" b="1" dirty="0" smtClean="0">
                <a:solidFill>
                  <a:srgbClr val="FFFF00"/>
                </a:solidFill>
              </a:rPr>
              <a:t>final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firmës</a:t>
            </a:r>
            <a:r>
              <a:rPr lang="en-US" b="1" dirty="0" smtClean="0">
                <a:solidFill>
                  <a:srgbClr val="FFFF00"/>
                </a:solidFill>
              </a:rPr>
              <a:t> </a:t>
            </a:r>
            <a:r>
              <a:rPr lang="en-US" b="1" dirty="0" err="1" smtClean="0">
                <a:solidFill>
                  <a:srgbClr val="FFFF00"/>
                </a:solidFill>
              </a:rPr>
              <a:t>në</a:t>
            </a:r>
            <a:r>
              <a:rPr lang="en-US" b="1" dirty="0" smtClean="0">
                <a:solidFill>
                  <a:srgbClr val="FFFF00"/>
                </a:solidFill>
              </a:rPr>
              <a:t> </a:t>
            </a:r>
            <a:r>
              <a:rPr lang="en-US" b="1" dirty="0" err="1" smtClean="0">
                <a:solidFill>
                  <a:srgbClr val="FFFF00"/>
                </a:solidFill>
              </a:rPr>
              <a:t>treg</a:t>
            </a:r>
            <a:r>
              <a:rPr lang="en-US" b="1" dirty="0" smtClean="0">
                <a:solidFill>
                  <a:srgbClr val="FFFF00"/>
                </a:solidFill>
              </a:rPr>
              <a:t> </a:t>
            </a:r>
            <a:r>
              <a:rPr lang="en-US" b="1" dirty="0" err="1" smtClean="0">
                <a:solidFill>
                  <a:srgbClr val="FFFF00"/>
                </a:solidFill>
              </a:rPr>
              <a:t>në</a:t>
            </a:r>
            <a:r>
              <a:rPr lang="en-US" b="1" dirty="0" smtClean="0">
                <a:solidFill>
                  <a:srgbClr val="FFFF00"/>
                </a:solidFill>
              </a:rPr>
              <a:t> </a:t>
            </a:r>
            <a:r>
              <a:rPr lang="en-US" b="1" dirty="0" err="1" smtClean="0">
                <a:solidFill>
                  <a:srgbClr val="FFFF00"/>
                </a:solidFill>
              </a:rPr>
              <a:t>procesin</a:t>
            </a:r>
            <a:r>
              <a:rPr lang="en-US" b="1" dirty="0" smtClean="0">
                <a:solidFill>
                  <a:srgbClr val="FFFF00"/>
                </a:solidFill>
              </a:rPr>
              <a:t> e </a:t>
            </a:r>
            <a:r>
              <a:rPr lang="en-US" b="1" dirty="0" err="1" smtClean="0">
                <a:solidFill>
                  <a:srgbClr val="FFFF00"/>
                </a:solidFill>
              </a:rPr>
              <a:t>shkëmbimit</a:t>
            </a:r>
            <a:endParaRPr lang="en-US" b="1" dirty="0">
              <a:solidFill>
                <a:srgbClr val="FFFF00"/>
              </a:solidFill>
            </a:endParaRPr>
          </a:p>
        </p:txBody>
      </p:sp>
      <p:sp>
        <p:nvSpPr>
          <p:cNvPr id="16" name="Rectangle 15"/>
          <p:cNvSpPr/>
          <p:nvPr/>
        </p:nvSpPr>
        <p:spPr>
          <a:xfrm>
            <a:off x="7237492" y="1102131"/>
            <a:ext cx="2020131" cy="4839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FF00"/>
                </a:solidFill>
              </a:rPr>
              <a:t>Domosdo</a:t>
            </a:r>
            <a:r>
              <a:rPr lang="en-US" b="1" dirty="0" smtClean="0">
                <a:solidFill>
                  <a:srgbClr val="FFFF00"/>
                </a:solidFill>
              </a:rPr>
              <a:t>- </a:t>
            </a:r>
            <a:r>
              <a:rPr lang="en-US" b="1" dirty="0" err="1" smtClean="0">
                <a:solidFill>
                  <a:srgbClr val="FFFF00"/>
                </a:solidFill>
              </a:rPr>
              <a:t>shmërinë</a:t>
            </a:r>
            <a:r>
              <a:rPr lang="en-US" b="1" dirty="0" smtClean="0">
                <a:solidFill>
                  <a:srgbClr val="FFFF00"/>
                </a:solidFill>
              </a:rPr>
              <a:t> e </a:t>
            </a:r>
            <a:r>
              <a:rPr lang="en-US" b="1" dirty="0" err="1" smtClean="0">
                <a:solidFill>
                  <a:srgbClr val="FFFF00"/>
                </a:solidFill>
              </a:rPr>
              <a:t>shfrytëzimit</a:t>
            </a: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teknikave</a:t>
            </a:r>
            <a:r>
              <a:rPr lang="en-US" b="1" dirty="0" smtClean="0">
                <a:solidFill>
                  <a:srgbClr val="FFFF00"/>
                </a:solidFill>
              </a:rPr>
              <a:t> </a:t>
            </a:r>
            <a:r>
              <a:rPr lang="en-US" b="1" dirty="0" err="1" smtClean="0">
                <a:solidFill>
                  <a:srgbClr val="FFFF00"/>
                </a:solidFill>
              </a:rPr>
              <a:t>bashkohore</a:t>
            </a:r>
            <a:r>
              <a:rPr lang="en-US" b="1" dirty="0" smtClean="0">
                <a:solidFill>
                  <a:srgbClr val="FFFF00"/>
                </a:solidFill>
              </a:rPr>
              <a:t> informative </a:t>
            </a:r>
            <a:r>
              <a:rPr lang="en-US" b="1" dirty="0" err="1" smtClean="0">
                <a:solidFill>
                  <a:srgbClr val="FFFF00"/>
                </a:solidFill>
              </a:rPr>
              <a:t>për</a:t>
            </a:r>
            <a:r>
              <a:rPr lang="en-US" b="1" dirty="0" smtClean="0">
                <a:solidFill>
                  <a:srgbClr val="FFFF00"/>
                </a:solidFill>
              </a:rPr>
              <a:t> </a:t>
            </a:r>
            <a:r>
              <a:rPr lang="en-US" b="1" dirty="0" err="1" smtClean="0">
                <a:solidFill>
                  <a:srgbClr val="FFFF00"/>
                </a:solidFill>
              </a:rPr>
              <a:t>marrjen</a:t>
            </a:r>
            <a:r>
              <a:rPr lang="en-US" b="1" dirty="0" smtClean="0">
                <a:solidFill>
                  <a:srgbClr val="FFFF00"/>
                </a:solidFill>
              </a:rPr>
              <a:t> </a:t>
            </a:r>
            <a:r>
              <a:rPr lang="en-US" b="1" dirty="0" err="1" smtClean="0">
                <a:solidFill>
                  <a:srgbClr val="FFFF00"/>
                </a:solidFill>
              </a:rPr>
              <a:t>alternativë</a:t>
            </a: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p>
          <a:p>
            <a:pPr algn="ctr"/>
            <a:r>
              <a:rPr lang="en-US" b="1" dirty="0" err="1" smtClean="0">
                <a:solidFill>
                  <a:srgbClr val="FFFF00"/>
                </a:solidFill>
              </a:rPr>
              <a:t>Vendimeve</a:t>
            </a:r>
            <a:endParaRPr lang="en-US" b="1" dirty="0" smtClean="0">
              <a:solidFill>
                <a:srgbClr val="FFFF00"/>
              </a:solidFill>
            </a:endParaRPr>
          </a:p>
          <a:p>
            <a:pPr algn="ctr"/>
            <a:r>
              <a:rPr lang="en-US" b="1" dirty="0" smtClean="0">
                <a:solidFill>
                  <a:srgbClr val="FFFF00"/>
                </a:solidFill>
              </a:rPr>
              <a:t> </a:t>
            </a:r>
            <a:r>
              <a:rPr lang="en-US" b="1" dirty="0" err="1" smtClean="0">
                <a:solidFill>
                  <a:srgbClr val="FFFF00"/>
                </a:solidFill>
              </a:rPr>
              <a:t>të</a:t>
            </a:r>
            <a:r>
              <a:rPr lang="en-US" b="1" dirty="0" smtClean="0">
                <a:solidFill>
                  <a:srgbClr val="FFFF00"/>
                </a:solidFill>
              </a:rPr>
              <a:t> </a:t>
            </a:r>
            <a:r>
              <a:rPr lang="en-US" b="1" dirty="0" err="1" smtClean="0">
                <a:solidFill>
                  <a:srgbClr val="FFFF00"/>
                </a:solidFill>
              </a:rPr>
              <a:t>nevojshme</a:t>
            </a:r>
            <a:r>
              <a:rPr lang="en-US" b="1" dirty="0" smtClean="0">
                <a:solidFill>
                  <a:srgbClr val="FFFF00"/>
                </a:solidFill>
              </a:rPr>
              <a:t> </a:t>
            </a:r>
            <a:r>
              <a:rPr lang="en-US" b="1" dirty="0" err="1" smtClean="0">
                <a:solidFill>
                  <a:srgbClr val="FFFF00"/>
                </a:solidFill>
              </a:rPr>
              <a:t>dhe</a:t>
            </a:r>
            <a:endParaRPr lang="en-US" b="1" dirty="0" smtClean="0">
              <a:solidFill>
                <a:srgbClr val="FFFF00"/>
              </a:solidFill>
            </a:endParaRPr>
          </a:p>
          <a:p>
            <a:pPr algn="ctr"/>
            <a:r>
              <a:rPr lang="en-US" b="1" dirty="0" smtClean="0">
                <a:solidFill>
                  <a:srgbClr val="FFFF00"/>
                </a:solidFill>
              </a:rPr>
              <a:t> </a:t>
            </a:r>
            <a:r>
              <a:rPr lang="en-US" b="1" dirty="0" err="1" smtClean="0">
                <a:solidFill>
                  <a:srgbClr val="FFFF00"/>
                </a:solidFill>
              </a:rPr>
              <a:t>optimale</a:t>
            </a:r>
            <a:endParaRPr lang="en-US" b="1" dirty="0">
              <a:solidFill>
                <a:srgbClr val="FFFF00"/>
              </a:solidFill>
            </a:endParaRPr>
          </a:p>
        </p:txBody>
      </p:sp>
    </p:spTree>
    <p:extLst>
      <p:ext uri="{BB962C8B-B14F-4D97-AF65-F5344CB8AC3E}">
        <p14:creationId xmlns:p14="http://schemas.microsoft.com/office/powerpoint/2010/main" xmlns="" val="4281369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Përmbajtja</a:t>
            </a:r>
            <a:r>
              <a:rPr lang="en-US" dirty="0" smtClean="0"/>
              <a:t> e </a:t>
            </a:r>
            <a:r>
              <a:rPr lang="en-US" dirty="0" err="1" smtClean="0"/>
              <a:t>nocionit</a:t>
            </a:r>
            <a:r>
              <a:rPr lang="en-US" dirty="0" smtClean="0"/>
              <a:t> </a:t>
            </a:r>
            <a:r>
              <a:rPr lang="en-US" dirty="0" err="1" smtClean="0"/>
              <a:t>menaxhim</a:t>
            </a:r>
            <a:endParaRPr lang="en-US" dirty="0"/>
          </a:p>
        </p:txBody>
      </p:sp>
      <p:grpSp>
        <p:nvGrpSpPr>
          <p:cNvPr id="32" name="Group 31"/>
          <p:cNvGrpSpPr/>
          <p:nvPr/>
        </p:nvGrpSpPr>
        <p:grpSpPr>
          <a:xfrm>
            <a:off x="217460" y="1066800"/>
            <a:ext cx="8953500" cy="5938302"/>
            <a:chOff x="772800" y="2114550"/>
            <a:chExt cx="7152000" cy="5938302"/>
          </a:xfrm>
        </p:grpSpPr>
        <p:sp>
          <p:nvSpPr>
            <p:cNvPr id="18" name="Freeform 255"/>
            <p:cNvSpPr>
              <a:spLocks/>
            </p:cNvSpPr>
            <p:nvPr/>
          </p:nvSpPr>
          <p:spPr bwMode="gray">
            <a:xfrm>
              <a:off x="5238750" y="2895600"/>
              <a:ext cx="1965325" cy="2638425"/>
            </a:xfrm>
            <a:custGeom>
              <a:avLst/>
              <a:gdLst>
                <a:gd name="T0" fmla="*/ 1226 w 1238"/>
                <a:gd name="T1" fmla="*/ 0 h 1662"/>
                <a:gd name="T2" fmla="*/ 1238 w 1238"/>
                <a:gd name="T3" fmla="*/ 1662 h 1662"/>
                <a:gd name="T4" fmla="*/ 0 w 1238"/>
                <a:gd name="T5" fmla="*/ 1662 h 1662"/>
                <a:gd name="T6" fmla="*/ 4 w 1238"/>
                <a:gd name="T7" fmla="*/ 416 h 1662"/>
              </a:gdLst>
              <a:ahLst/>
              <a:cxnLst>
                <a:cxn ang="0">
                  <a:pos x="T0" y="T1"/>
                </a:cxn>
                <a:cxn ang="0">
                  <a:pos x="T2" y="T3"/>
                </a:cxn>
                <a:cxn ang="0">
                  <a:pos x="T4" y="T5"/>
                </a:cxn>
                <a:cxn ang="0">
                  <a:pos x="T6" y="T7"/>
                </a:cxn>
              </a:cxnLst>
              <a:rect l="0" t="0" r="r" b="b"/>
              <a:pathLst>
                <a:path w="1238" h="1662">
                  <a:moveTo>
                    <a:pt x="1226" y="0"/>
                  </a:moveTo>
                  <a:lnTo>
                    <a:pt x="1238" y="1662"/>
                  </a:lnTo>
                  <a:lnTo>
                    <a:pt x="0" y="1662"/>
                  </a:lnTo>
                  <a:lnTo>
                    <a:pt x="4" y="416"/>
                  </a:lnTo>
                </a:path>
              </a:pathLst>
            </a:custGeom>
            <a:gradFill rotWithShape="1">
              <a:gsLst>
                <a:gs pos="0">
                  <a:srgbClr val="66C5F4"/>
                </a:gs>
                <a:gs pos="100000">
                  <a:srgbClr val="66C5F4">
                    <a:gamma/>
                    <a:tint val="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19" name="Freeform 256"/>
            <p:cNvSpPr>
              <a:spLocks/>
            </p:cNvSpPr>
            <p:nvPr/>
          </p:nvSpPr>
          <p:spPr bwMode="gray">
            <a:xfrm>
              <a:off x="3133725" y="3151188"/>
              <a:ext cx="1981200" cy="2641600"/>
            </a:xfrm>
            <a:custGeom>
              <a:avLst/>
              <a:gdLst>
                <a:gd name="T0" fmla="*/ 1158 w 1248"/>
                <a:gd name="T1" fmla="*/ 0 h 1664"/>
                <a:gd name="T2" fmla="*/ 1248 w 1248"/>
                <a:gd name="T3" fmla="*/ 288 h 1664"/>
                <a:gd name="T4" fmla="*/ 1248 w 1248"/>
                <a:gd name="T5" fmla="*/ 1645 h 1664"/>
                <a:gd name="T6" fmla="*/ 0 w 1248"/>
                <a:gd name="T7" fmla="*/ 1664 h 1664"/>
                <a:gd name="T8" fmla="*/ 0 w 1248"/>
                <a:gd name="T9" fmla="*/ 391 h 1664"/>
              </a:gdLst>
              <a:ahLst/>
              <a:cxnLst>
                <a:cxn ang="0">
                  <a:pos x="T0" y="T1"/>
                </a:cxn>
                <a:cxn ang="0">
                  <a:pos x="T2" y="T3"/>
                </a:cxn>
                <a:cxn ang="0">
                  <a:pos x="T4" y="T5"/>
                </a:cxn>
                <a:cxn ang="0">
                  <a:pos x="T6" y="T7"/>
                </a:cxn>
                <a:cxn ang="0">
                  <a:pos x="T8" y="T9"/>
                </a:cxn>
              </a:cxnLst>
              <a:rect l="0" t="0" r="r" b="b"/>
              <a:pathLst>
                <a:path w="1248" h="1664">
                  <a:moveTo>
                    <a:pt x="1158" y="0"/>
                  </a:moveTo>
                  <a:lnTo>
                    <a:pt x="1248" y="288"/>
                  </a:lnTo>
                  <a:lnTo>
                    <a:pt x="1248" y="1645"/>
                  </a:lnTo>
                  <a:lnTo>
                    <a:pt x="0" y="1664"/>
                  </a:lnTo>
                  <a:lnTo>
                    <a:pt x="0" y="391"/>
                  </a:lnTo>
                </a:path>
              </a:pathLst>
            </a:custGeom>
            <a:gradFill rotWithShape="1">
              <a:gsLst>
                <a:gs pos="0">
                  <a:srgbClr val="A01DD5"/>
                </a:gs>
                <a:gs pos="100000">
                  <a:srgbClr val="A01DD5">
                    <a:gamma/>
                    <a:tint val="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0" name="Freeform 257"/>
            <p:cNvSpPr>
              <a:spLocks/>
            </p:cNvSpPr>
            <p:nvPr/>
          </p:nvSpPr>
          <p:spPr bwMode="gray">
            <a:xfrm>
              <a:off x="1009650" y="3382963"/>
              <a:ext cx="1981200" cy="1798637"/>
            </a:xfrm>
            <a:custGeom>
              <a:avLst/>
              <a:gdLst>
                <a:gd name="T0" fmla="*/ 1158 w 1248"/>
                <a:gd name="T1" fmla="*/ 0 h 1133"/>
                <a:gd name="T2" fmla="*/ 1248 w 1248"/>
                <a:gd name="T3" fmla="*/ 256 h 1133"/>
                <a:gd name="T4" fmla="*/ 1248 w 1248"/>
                <a:gd name="T5" fmla="*/ 1133 h 1133"/>
                <a:gd name="T6" fmla="*/ 0 w 1248"/>
                <a:gd name="T7" fmla="*/ 1133 h 1133"/>
                <a:gd name="T8" fmla="*/ 0 w 1248"/>
                <a:gd name="T9" fmla="*/ 403 h 1133"/>
              </a:gdLst>
              <a:ahLst/>
              <a:cxnLst>
                <a:cxn ang="0">
                  <a:pos x="T0" y="T1"/>
                </a:cxn>
                <a:cxn ang="0">
                  <a:pos x="T2" y="T3"/>
                </a:cxn>
                <a:cxn ang="0">
                  <a:pos x="T4" y="T5"/>
                </a:cxn>
                <a:cxn ang="0">
                  <a:pos x="T6" y="T7"/>
                </a:cxn>
                <a:cxn ang="0">
                  <a:pos x="T8" y="T9"/>
                </a:cxn>
              </a:cxnLst>
              <a:rect l="0" t="0" r="r" b="b"/>
              <a:pathLst>
                <a:path w="1248" h="1133">
                  <a:moveTo>
                    <a:pt x="1158" y="0"/>
                  </a:moveTo>
                  <a:lnTo>
                    <a:pt x="1248" y="256"/>
                  </a:lnTo>
                  <a:lnTo>
                    <a:pt x="1248" y="1133"/>
                  </a:lnTo>
                  <a:lnTo>
                    <a:pt x="0" y="1133"/>
                  </a:lnTo>
                  <a:lnTo>
                    <a:pt x="0" y="403"/>
                  </a:lnTo>
                </a:path>
              </a:pathLst>
            </a:custGeom>
            <a:gradFill rotWithShape="1">
              <a:gsLst>
                <a:gs pos="0">
                  <a:srgbClr val="FCC704"/>
                </a:gs>
                <a:gs pos="100000">
                  <a:srgbClr val="FCC704">
                    <a:gamma/>
                    <a:tint val="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1" name="Line 259"/>
            <p:cNvSpPr>
              <a:spLocks noChangeShapeType="1"/>
            </p:cNvSpPr>
            <p:nvPr/>
          </p:nvSpPr>
          <p:spPr bwMode="gray">
            <a:xfrm>
              <a:off x="3065463" y="3341688"/>
              <a:ext cx="0" cy="2497137"/>
            </a:xfrm>
            <a:prstGeom prst="line">
              <a:avLst/>
            </a:prstGeom>
            <a:noFill/>
            <a:ln w="9525">
              <a:solidFill>
                <a:srgbClr val="1C1C1C"/>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2" name="Line 260"/>
            <p:cNvSpPr>
              <a:spLocks noChangeShapeType="1"/>
            </p:cNvSpPr>
            <p:nvPr/>
          </p:nvSpPr>
          <p:spPr bwMode="gray">
            <a:xfrm>
              <a:off x="5176838" y="3341688"/>
              <a:ext cx="0" cy="2497137"/>
            </a:xfrm>
            <a:prstGeom prst="line">
              <a:avLst/>
            </a:prstGeom>
            <a:noFill/>
            <a:ln w="9525">
              <a:solidFill>
                <a:srgbClr val="1C1C1C"/>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3" name="Line 261"/>
            <p:cNvSpPr>
              <a:spLocks noChangeShapeType="1"/>
            </p:cNvSpPr>
            <p:nvPr/>
          </p:nvSpPr>
          <p:spPr bwMode="gray">
            <a:xfrm>
              <a:off x="7261225" y="3035300"/>
              <a:ext cx="0" cy="2803525"/>
            </a:xfrm>
            <a:prstGeom prst="line">
              <a:avLst/>
            </a:prstGeom>
            <a:noFill/>
            <a:ln w="9525">
              <a:solidFill>
                <a:srgbClr val="1C1C1C"/>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4" name="Freeform 262"/>
            <p:cNvSpPr>
              <a:spLocks/>
            </p:cNvSpPr>
            <p:nvPr/>
          </p:nvSpPr>
          <p:spPr bwMode="gray">
            <a:xfrm>
              <a:off x="985838" y="2114550"/>
              <a:ext cx="6938962" cy="1692275"/>
            </a:xfrm>
            <a:custGeom>
              <a:avLst/>
              <a:gdLst>
                <a:gd name="T0" fmla="*/ 0 w 4371"/>
                <a:gd name="T1" fmla="*/ 845 h 1066"/>
                <a:gd name="T2" fmla="*/ 1523 w 4371"/>
                <a:gd name="T3" fmla="*/ 313 h 1066"/>
                <a:gd name="T4" fmla="*/ 1610 w 4371"/>
                <a:gd name="T5" fmla="*/ 617 h 1066"/>
                <a:gd name="T6" fmla="*/ 2720 w 4371"/>
                <a:gd name="T7" fmla="*/ 243 h 1066"/>
                <a:gd name="T8" fmla="*/ 2784 w 4371"/>
                <a:gd name="T9" fmla="*/ 538 h 1066"/>
                <a:gd name="T10" fmla="*/ 3882 w 4371"/>
                <a:gd name="T11" fmla="*/ 266 h 1066"/>
                <a:gd name="T12" fmla="*/ 3795 w 4371"/>
                <a:gd name="T13" fmla="*/ 0 h 1066"/>
                <a:gd name="T14" fmla="*/ 4371 w 4371"/>
                <a:gd name="T15" fmla="*/ 269 h 1066"/>
                <a:gd name="T16" fmla="*/ 3961 w 4371"/>
                <a:gd name="T17" fmla="*/ 832 h 1066"/>
                <a:gd name="T18" fmla="*/ 3912 w 4371"/>
                <a:gd name="T19" fmla="*/ 542 h 1066"/>
                <a:gd name="T20" fmla="*/ 2594 w 4371"/>
                <a:gd name="T21" fmla="*/ 921 h 1066"/>
                <a:gd name="T22" fmla="*/ 2509 w 4371"/>
                <a:gd name="T23" fmla="*/ 620 h 1066"/>
                <a:gd name="T24" fmla="*/ 1344 w 4371"/>
                <a:gd name="T25" fmla="*/ 968 h 1066"/>
                <a:gd name="T26" fmla="*/ 1280 w 4371"/>
                <a:gd name="T27" fmla="*/ 666 h 1066"/>
                <a:gd name="T28" fmla="*/ 67 w 4371"/>
                <a:gd name="T29" fmla="*/ 1066 h 1066"/>
                <a:gd name="T30" fmla="*/ 0 w 4371"/>
                <a:gd name="T31" fmla="*/ 84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a:noFill/>
            </a:ln>
            <a:effectLst/>
            <a:scene3d>
              <a:camera prst="legacyPerspectiveTopRight">
                <a:rot lat="600000" lon="20999999" rev="0"/>
              </a:camera>
              <a:lightRig rig="legacyFlat4" dir="b"/>
            </a:scene3d>
            <a:sp3d extrusionH="163500" prstMaterial="legacyMatte">
              <a:bevelT w="13500" h="13500" prst="angle"/>
              <a:bevelB w="13500" h="13500" prst="angle"/>
              <a:extrusionClr>
                <a:srgbClr val="FF9933"/>
              </a:extrusionClr>
              <a:contourClr>
                <a:srgbClr val="FF9933"/>
              </a:contourClr>
            </a:sp3d>
            <a:extLst>
              <a:ext uri="{91240B29-F687-4F45-9708-019B960494DF}">
                <a14:hiddenLine xmlns:a14="http://schemas.microsoft.com/office/drawing/2010/main" xmlns="" w="9525" cap="flat" cmpd="sng">
                  <a:noFill/>
                  <a:prstDash val="solid"/>
                  <a:round/>
                  <a:headEnd/>
                  <a:tailEnd/>
                </a14:hiddenLine>
              </a:ext>
              <a:ext uri="{AF507438-7753-43E0-B8FC-AC1667EBCBE1}">
                <a14:hiddenEffects xmlns:a14="http://schemas.microsoft.com/office/drawing/2010/main" xmlns="">
                  <a:effectLst>
                    <a:outerShdw dist="35921" dir="2700000" algn="ctr" rotWithShape="0">
                      <a:srgbClr val="78267C"/>
                    </a:outerShdw>
                  </a:effectLst>
                </a14:hiddenEffects>
              </a:ext>
            </a:extLst>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smtClean="0">
                <a:ln>
                  <a:noFill/>
                </a:ln>
                <a:solidFill>
                  <a:schemeClr val="tx2"/>
                </a:solidFill>
                <a:effectLst/>
                <a:uLnTx/>
                <a:uFillTx/>
                <a:latin typeface="+mn-lt"/>
              </a:endParaRPr>
            </a:p>
          </p:txBody>
        </p:sp>
        <p:sp>
          <p:nvSpPr>
            <p:cNvPr id="26" name="Text Box 264"/>
            <p:cNvSpPr txBox="1">
              <a:spLocks noChangeArrowheads="1"/>
            </p:cNvSpPr>
            <p:nvPr/>
          </p:nvSpPr>
          <p:spPr bwMode="gray">
            <a:xfrm>
              <a:off x="772800" y="4267200"/>
              <a:ext cx="225615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120650" marR="0" lvl="0" indent="-120650" algn="ctr" defTabSz="914400" eaLnBrk="1" fontAlgn="auto" latinLnBrk="0" hangingPunct="1">
                <a:lnSpc>
                  <a:spcPct val="100000"/>
                </a:lnSpc>
                <a:spcBef>
                  <a:spcPct val="50000"/>
                </a:spcBef>
                <a:spcAft>
                  <a:spcPts val="0"/>
                </a:spcAft>
                <a:buClr>
                  <a:srgbClr val="1F3F5F"/>
                </a:buClr>
                <a:buSzTx/>
                <a:buFontTx/>
                <a:buNone/>
                <a:tabLst/>
                <a:defRPr/>
              </a:pPr>
              <a:r>
                <a:rPr kumimoji="0" lang="en-US" altLang="en-US" sz="2000" b="1" i="0" u="none" strike="noStrike" kern="0" cap="none" spc="0" normalizeH="0" baseline="0" noProof="0" dirty="0" err="1" smtClean="0">
                  <a:ln>
                    <a:noFill/>
                  </a:ln>
                  <a:solidFill>
                    <a:schemeClr val="tx2"/>
                  </a:solidFill>
                  <a:effectLst/>
                  <a:uLnTx/>
                  <a:uFillTx/>
                  <a:latin typeface="+mn-lt"/>
                </a:rPr>
                <a:t>Shfrytëzim</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i</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analizës</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shkencore</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për</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caktimin</a:t>
              </a:r>
              <a:r>
                <a:rPr kumimoji="0" lang="en-US" altLang="en-US" sz="2000" b="1" i="0" u="none" strike="noStrike" kern="0" cap="none" spc="0" normalizeH="0" baseline="0" noProof="0" dirty="0" smtClean="0">
                  <a:ln>
                    <a:noFill/>
                  </a:ln>
                  <a:solidFill>
                    <a:schemeClr val="tx2"/>
                  </a:solidFill>
                  <a:effectLst/>
                  <a:uLnTx/>
                  <a:uFillTx/>
                  <a:latin typeface="+mn-lt"/>
                </a:rPr>
                <a:t> e </a:t>
              </a:r>
              <a:r>
                <a:rPr kumimoji="0" lang="en-US" altLang="en-US" sz="2000" b="1" i="0" u="none" strike="noStrike" kern="0" cap="none" spc="0" normalizeH="0" baseline="0" noProof="0" dirty="0" err="1" smtClean="0">
                  <a:ln>
                    <a:noFill/>
                  </a:ln>
                  <a:solidFill>
                    <a:schemeClr val="tx2"/>
                  </a:solidFill>
                  <a:effectLst/>
                  <a:uLnTx/>
                  <a:uFillTx/>
                  <a:latin typeface="+mn-lt"/>
                </a:rPr>
                <a:t>aftësive</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më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mira</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punësuarve</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për</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arritjen</a:t>
              </a:r>
              <a:r>
                <a:rPr kumimoji="0" lang="en-US" altLang="en-US" sz="2000" b="1" i="0" u="none" strike="noStrike" kern="0" cap="none" spc="0" normalizeH="0" noProof="0" dirty="0" smtClean="0">
                  <a:ln>
                    <a:noFill/>
                  </a:ln>
                  <a:solidFill>
                    <a:schemeClr val="tx2"/>
                  </a:solidFill>
                  <a:effectLst/>
                  <a:uLnTx/>
                  <a:uFillTx/>
                  <a:latin typeface="+mn-lt"/>
                </a:rPr>
                <a:t> e </a:t>
              </a:r>
              <a:r>
                <a:rPr kumimoji="0" lang="en-US" altLang="en-US" sz="2000" b="1" i="0" u="none" strike="noStrike" kern="0" cap="none" spc="0" normalizeH="0" noProof="0" dirty="0" err="1" smtClean="0">
                  <a:ln>
                    <a:noFill/>
                  </a:ln>
                  <a:solidFill>
                    <a:schemeClr val="tx2"/>
                  </a:solidFill>
                  <a:effectLst/>
                  <a:uLnTx/>
                  <a:uFillTx/>
                  <a:latin typeface="+mn-lt"/>
                </a:rPr>
                <a:t>synimeve</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dhe</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zgjidhjen</a:t>
              </a:r>
              <a:r>
                <a:rPr kumimoji="0" lang="en-US" altLang="en-US" sz="2000" b="1" i="0" u="none" strike="noStrike" kern="0" cap="none" spc="0" normalizeH="0" noProof="0" dirty="0" smtClean="0">
                  <a:ln>
                    <a:noFill/>
                  </a:ln>
                  <a:solidFill>
                    <a:schemeClr val="tx2"/>
                  </a:solidFill>
                  <a:effectLst/>
                  <a:uLnTx/>
                  <a:uFillTx/>
                  <a:latin typeface="+mn-lt"/>
                </a:rPr>
                <a:t> e </a:t>
              </a:r>
              <a:r>
                <a:rPr kumimoji="0" lang="en-US" altLang="en-US" sz="2000" b="1" i="0" u="none" strike="noStrike" kern="0" cap="none" spc="0" normalizeH="0" noProof="0" dirty="0" err="1" smtClean="0">
                  <a:ln>
                    <a:noFill/>
                  </a:ln>
                  <a:solidFill>
                    <a:schemeClr val="tx2"/>
                  </a:solidFill>
                  <a:effectLst/>
                  <a:uLnTx/>
                  <a:uFillTx/>
                  <a:latin typeface="+mn-lt"/>
                </a:rPr>
                <a:t>detyrave</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konkrete</a:t>
              </a:r>
              <a:endParaRPr kumimoji="0" lang="en-US" altLang="en-US" sz="2000" b="1" i="0" u="none" strike="noStrike" kern="0" cap="none" spc="0" normalizeH="0" baseline="0" noProof="0" dirty="0" smtClean="0">
                <a:ln>
                  <a:noFill/>
                </a:ln>
                <a:solidFill>
                  <a:schemeClr val="tx2"/>
                </a:solidFill>
                <a:effectLst/>
                <a:uLnTx/>
                <a:uFillTx/>
                <a:latin typeface="+mn-lt"/>
              </a:endParaRPr>
            </a:p>
          </p:txBody>
        </p:sp>
        <p:sp>
          <p:nvSpPr>
            <p:cNvPr id="30" name="Text Box 268"/>
            <p:cNvSpPr txBox="1">
              <a:spLocks noChangeArrowheads="1"/>
            </p:cNvSpPr>
            <p:nvPr/>
          </p:nvSpPr>
          <p:spPr bwMode="gray">
            <a:xfrm>
              <a:off x="3114675" y="4294188"/>
              <a:ext cx="1884363"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20650" indent="-1206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120650" marR="0" lvl="0" indent="-120650" algn="ctr" defTabSz="914400" eaLnBrk="1" fontAlgn="auto" latinLnBrk="0" hangingPunct="1">
                <a:lnSpc>
                  <a:spcPct val="100000"/>
                </a:lnSpc>
                <a:spcBef>
                  <a:spcPct val="50000"/>
                </a:spcBef>
                <a:spcAft>
                  <a:spcPts val="0"/>
                </a:spcAft>
                <a:buClr>
                  <a:srgbClr val="1F3F5F"/>
                </a:buClr>
                <a:buSzTx/>
                <a:buFontTx/>
                <a:buNone/>
                <a:tabLst/>
                <a:defRPr/>
              </a:pPr>
              <a:r>
                <a:rPr kumimoji="0" lang="en-US" altLang="en-US" sz="2000" b="1" i="0" u="none" strike="noStrike" kern="0" cap="none" spc="0" normalizeH="0" baseline="0" noProof="0" dirty="0" err="1" smtClean="0">
                  <a:ln>
                    <a:noFill/>
                  </a:ln>
                  <a:solidFill>
                    <a:schemeClr val="tx2"/>
                  </a:solidFill>
                  <a:effectLst/>
                  <a:uLnTx/>
                  <a:uFillTx/>
                  <a:latin typeface="+mn-lt"/>
                </a:rPr>
                <a:t>Rëndësia</a:t>
              </a:r>
              <a:r>
                <a:rPr kumimoji="0" lang="en-US" altLang="en-US" sz="2000" b="1" i="0" u="none" strike="noStrike" kern="0" cap="none" spc="0" normalizeH="0" baseline="0" noProof="0" dirty="0" smtClean="0">
                  <a:ln>
                    <a:noFill/>
                  </a:ln>
                  <a:solidFill>
                    <a:schemeClr val="tx2"/>
                  </a:solidFill>
                  <a:effectLst/>
                  <a:uLnTx/>
                  <a:uFillTx/>
                  <a:latin typeface="+mn-lt"/>
                </a:rPr>
                <a:t> e </a:t>
              </a:r>
              <a:r>
                <a:rPr kumimoji="0" lang="en-US" altLang="en-US" sz="2000" b="1" i="0" u="none" strike="noStrike" kern="0" cap="none" spc="0" normalizeH="0" baseline="0" noProof="0" dirty="0" err="1" smtClean="0">
                  <a:ln>
                    <a:noFill/>
                  </a:ln>
                  <a:solidFill>
                    <a:schemeClr val="tx2"/>
                  </a:solidFill>
                  <a:effectLst/>
                  <a:uLnTx/>
                  <a:uFillTx/>
                  <a:latin typeface="+mn-lt"/>
                </a:rPr>
                <a:t>zgjedhjes</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së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punëtorëve</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përkatitur</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për</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kryerjen</a:t>
              </a:r>
              <a:r>
                <a:rPr kumimoji="0" lang="en-US" altLang="en-US" sz="2000" b="1" i="0" u="none" strike="noStrike" kern="0" cap="none" spc="0" normalizeH="0" noProof="0" dirty="0" smtClean="0">
                  <a:ln>
                    <a:noFill/>
                  </a:ln>
                  <a:solidFill>
                    <a:schemeClr val="tx2"/>
                  </a:solidFill>
                  <a:effectLst/>
                  <a:uLnTx/>
                  <a:uFillTx/>
                  <a:latin typeface="+mn-lt"/>
                </a:rPr>
                <a:t> e </a:t>
              </a:r>
              <a:r>
                <a:rPr kumimoji="0" lang="en-US" altLang="en-US" sz="2000" b="1" i="0" u="none" strike="noStrike" kern="0" cap="none" spc="0" normalizeH="0" noProof="0" dirty="0" err="1" smtClean="0">
                  <a:ln>
                    <a:noFill/>
                  </a:ln>
                  <a:solidFill>
                    <a:schemeClr val="tx2"/>
                  </a:solidFill>
                  <a:effectLst/>
                  <a:uLnTx/>
                  <a:uFillTx/>
                  <a:latin typeface="+mn-lt"/>
                </a:rPr>
                <a:t>detyrave</a:t>
              </a:r>
              <a:r>
                <a:rPr kumimoji="0" lang="en-US" altLang="en-US" sz="2000" b="1" i="0" u="none" strike="noStrike" kern="0" cap="none" spc="0" normalizeH="0" noProof="0" dirty="0" smtClean="0">
                  <a:ln>
                    <a:noFill/>
                  </a:ln>
                  <a:solidFill>
                    <a:schemeClr val="tx2"/>
                  </a:solidFill>
                  <a:effectLst/>
                  <a:uLnTx/>
                  <a:uFillTx/>
                  <a:latin typeface="+mn-lt"/>
                </a:rPr>
                <a:t> </a:t>
              </a:r>
              <a:r>
                <a:rPr kumimoji="0" lang="en-US" altLang="en-US" sz="2000" b="1" i="0" u="none" strike="noStrike" kern="0" cap="none" spc="0" normalizeH="0" noProof="0" dirty="0" err="1" smtClean="0">
                  <a:ln>
                    <a:noFill/>
                  </a:ln>
                  <a:solidFill>
                    <a:schemeClr val="tx2"/>
                  </a:solidFill>
                  <a:effectLst/>
                  <a:uLnTx/>
                  <a:uFillTx/>
                  <a:latin typeface="+mn-lt"/>
                </a:rPr>
                <a:t>konkrete</a:t>
              </a:r>
              <a:endParaRPr kumimoji="0" lang="en-US" altLang="en-US" sz="2000" b="1" i="0" u="none" strike="noStrike" kern="0" cap="none" spc="0" normalizeH="0" baseline="0" noProof="0" dirty="0" smtClean="0">
                <a:ln>
                  <a:noFill/>
                </a:ln>
                <a:solidFill>
                  <a:schemeClr val="tx2"/>
                </a:solidFill>
                <a:effectLst/>
                <a:uLnTx/>
                <a:uFillTx/>
                <a:latin typeface="+mn-lt"/>
              </a:endParaRPr>
            </a:p>
          </p:txBody>
        </p:sp>
        <p:sp>
          <p:nvSpPr>
            <p:cNvPr id="31" name="Text Box 269"/>
            <p:cNvSpPr txBox="1">
              <a:spLocks noChangeArrowheads="1"/>
            </p:cNvSpPr>
            <p:nvPr/>
          </p:nvSpPr>
          <p:spPr bwMode="gray">
            <a:xfrm>
              <a:off x="5198839" y="3562350"/>
              <a:ext cx="2033586"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120650" marR="0" lvl="0" indent="-120650" algn="ctr" defTabSz="914400" eaLnBrk="1" fontAlgn="auto" latinLnBrk="0" hangingPunct="1">
                <a:lnSpc>
                  <a:spcPct val="100000"/>
                </a:lnSpc>
                <a:spcBef>
                  <a:spcPct val="50000"/>
                </a:spcBef>
                <a:spcAft>
                  <a:spcPts val="0"/>
                </a:spcAft>
                <a:buClr>
                  <a:srgbClr val="1F3F5F"/>
                </a:buClr>
                <a:buSzTx/>
                <a:buFontTx/>
                <a:buNone/>
                <a:tabLst/>
                <a:defRPr/>
              </a:pPr>
              <a:r>
                <a:rPr kumimoji="0" lang="en-US" altLang="en-US" sz="2000" b="1" i="0" u="none" strike="noStrike" kern="0" cap="none" spc="0" normalizeH="0" baseline="0" noProof="0" dirty="0" err="1" smtClean="0">
                  <a:ln>
                    <a:noFill/>
                  </a:ln>
                  <a:solidFill>
                    <a:schemeClr val="tx2"/>
                  </a:solidFill>
                  <a:effectLst/>
                  <a:uLnTx/>
                  <a:uFillTx/>
                  <a:latin typeface="+mn-lt"/>
                </a:rPr>
                <a:t>Domosdoshmë</a:t>
              </a:r>
              <a:r>
                <a:rPr kumimoji="0" lang="en-US" altLang="en-US" sz="2000" b="1" i="0" u="none" strike="noStrike" kern="0" cap="none" spc="0" normalizeH="0" baseline="0" noProof="0" dirty="0" smtClean="0">
                  <a:ln>
                    <a:noFill/>
                  </a:ln>
                  <a:solidFill>
                    <a:schemeClr val="tx2"/>
                  </a:solidFill>
                  <a:effectLst/>
                  <a:uLnTx/>
                  <a:uFillTx/>
                  <a:latin typeface="+mn-lt"/>
                </a:rPr>
                <a:t>-ria e </a:t>
              </a:r>
              <a:r>
                <a:rPr kumimoji="0" lang="en-US" altLang="en-US" sz="2000" b="1" i="0" u="none" strike="noStrike" kern="0" cap="none" spc="0" normalizeH="0" baseline="0" noProof="0" dirty="0" err="1" smtClean="0">
                  <a:ln>
                    <a:noFill/>
                  </a:ln>
                  <a:solidFill>
                    <a:schemeClr val="tx2"/>
                  </a:solidFill>
                  <a:effectLst/>
                  <a:uLnTx/>
                  <a:uFillTx/>
                  <a:latin typeface="+mn-lt"/>
                </a:rPr>
                <a:t>sigurimit</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punëtorëve</a:t>
              </a:r>
              <a:r>
                <a:rPr kumimoji="0" lang="en-US" altLang="en-US" sz="2000" b="1" i="0" u="none" strike="noStrike" kern="0" cap="none" spc="0" normalizeH="0" baseline="0" noProof="0" dirty="0" smtClean="0">
                  <a:ln>
                    <a:noFill/>
                  </a:ln>
                  <a:solidFill>
                    <a:schemeClr val="tx2"/>
                  </a:solidFill>
                  <a:effectLst/>
                  <a:uLnTx/>
                  <a:uFillTx/>
                  <a:latin typeface="+mn-lt"/>
                </a:rPr>
                <a:t> me </a:t>
              </a:r>
              <a:r>
                <a:rPr kumimoji="0" lang="en-US" altLang="en-US" sz="2000" b="1" i="0" u="none" strike="noStrike" kern="0" cap="none" spc="0" normalizeH="0" baseline="0" noProof="0" dirty="0" err="1" smtClean="0">
                  <a:ln>
                    <a:noFill/>
                  </a:ln>
                  <a:solidFill>
                    <a:schemeClr val="tx2"/>
                  </a:solidFill>
                  <a:effectLst/>
                  <a:uLnTx/>
                  <a:uFillTx/>
                  <a:latin typeface="+mn-lt"/>
                </a:rPr>
                <a:t>resurse</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nevojshme</a:t>
              </a:r>
              <a:r>
                <a:rPr kumimoji="0" lang="en-US" altLang="en-US" sz="2000" b="1" i="0" u="none" strike="noStrike" kern="0" cap="none" spc="0" normalizeH="0" baseline="0" noProof="0" dirty="0" smtClean="0">
                  <a:ln>
                    <a:noFill/>
                  </a:ln>
                  <a:solidFill>
                    <a:schemeClr val="tx2"/>
                  </a:solidFill>
                  <a:effectLst/>
                  <a:uLnTx/>
                  <a:uFillTx/>
                  <a:latin typeface="+mn-lt"/>
                </a:rPr>
                <a:t>, me </a:t>
              </a:r>
              <a:r>
                <a:rPr kumimoji="0" lang="en-US" altLang="en-US" sz="2000" b="1" i="0" u="none" strike="noStrike" kern="0" cap="none" spc="0" normalizeH="0" baseline="0" noProof="0" dirty="0" err="1" smtClean="0">
                  <a:ln>
                    <a:noFill/>
                  </a:ln>
                  <a:solidFill>
                    <a:schemeClr val="tx2"/>
                  </a:solidFill>
                  <a:effectLst/>
                  <a:uLnTx/>
                  <a:uFillTx/>
                  <a:latin typeface="+mn-lt"/>
                </a:rPr>
                <a:t>qëllim</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kryerjes</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efikase</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të</a:t>
              </a:r>
              <a:r>
                <a:rPr kumimoji="0" lang="en-US" altLang="en-US" sz="2000" b="1" i="0" u="none" strike="noStrike" kern="0" cap="none" spc="0" normalizeH="0" baseline="0" noProof="0" dirty="0" smtClean="0">
                  <a:ln>
                    <a:noFill/>
                  </a:ln>
                  <a:solidFill>
                    <a:schemeClr val="tx2"/>
                  </a:solidFill>
                  <a:effectLst/>
                  <a:uLnTx/>
                  <a:uFillTx/>
                  <a:latin typeface="+mn-lt"/>
                </a:rPr>
                <a:t> </a:t>
              </a:r>
              <a:r>
                <a:rPr kumimoji="0" lang="en-US" altLang="en-US" sz="2000" b="1" i="0" u="none" strike="noStrike" kern="0" cap="none" spc="0" normalizeH="0" baseline="0" noProof="0" dirty="0" err="1" smtClean="0">
                  <a:ln>
                    <a:noFill/>
                  </a:ln>
                  <a:solidFill>
                    <a:schemeClr val="tx2"/>
                  </a:solidFill>
                  <a:effectLst/>
                  <a:uLnTx/>
                  <a:uFillTx/>
                  <a:latin typeface="+mn-lt"/>
                </a:rPr>
                <a:t>detyrave</a:t>
              </a:r>
              <a:endParaRPr kumimoji="0" lang="en-US" altLang="en-US" sz="2000" b="1" i="0" u="none" strike="noStrike" kern="0" cap="none" spc="0" normalizeH="0" baseline="0" noProof="0" dirty="0" smtClean="0">
                <a:ln>
                  <a:noFill/>
                </a:ln>
                <a:solidFill>
                  <a:schemeClr val="tx2"/>
                </a:solidFill>
                <a:effectLst/>
                <a:uLnTx/>
                <a:uFillTx/>
                <a:latin typeface="+mn-lt"/>
              </a:endParaRPr>
            </a:p>
          </p:txBody>
        </p:sp>
      </p:grpSp>
    </p:spTree>
    <p:extLst>
      <p:ext uri="{BB962C8B-B14F-4D97-AF65-F5344CB8AC3E}">
        <p14:creationId xmlns:p14="http://schemas.microsoft.com/office/powerpoint/2010/main" xmlns="" val="67413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29698D"/>
      </a:dk1>
      <a:lt1>
        <a:srgbClr val="FFFFFF"/>
      </a:lt1>
      <a:dk2>
        <a:srgbClr val="000000"/>
      </a:dk2>
      <a:lt2>
        <a:srgbClr val="D6E1E2"/>
      </a:lt2>
      <a:accent1>
        <a:srgbClr val="0099CC"/>
      </a:accent1>
      <a:accent2>
        <a:srgbClr val="FF9900"/>
      </a:accent2>
      <a:accent3>
        <a:srgbClr val="FFFFFF"/>
      </a:accent3>
      <a:accent4>
        <a:srgbClr val="215978"/>
      </a:accent4>
      <a:accent5>
        <a:srgbClr val="AACAE2"/>
      </a:accent5>
      <a:accent6>
        <a:srgbClr val="E78A00"/>
      </a:accent6>
      <a:hlink>
        <a:srgbClr val="669900"/>
      </a:hlink>
      <a:folHlink>
        <a:srgbClr val="83A6A7"/>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29698D"/>
        </a:dk1>
        <a:lt1>
          <a:srgbClr val="FFFFFF"/>
        </a:lt1>
        <a:dk2>
          <a:srgbClr val="000000"/>
        </a:dk2>
        <a:lt2>
          <a:srgbClr val="D6E1E2"/>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Default Design 2">
        <a:dk1>
          <a:srgbClr val="666699"/>
        </a:dk1>
        <a:lt1>
          <a:srgbClr val="FFFFFF"/>
        </a:lt1>
        <a:dk2>
          <a:srgbClr val="000000"/>
        </a:dk2>
        <a:lt2>
          <a:srgbClr val="F7F4D5"/>
        </a:lt2>
        <a:accent1>
          <a:srgbClr val="72B88E"/>
        </a:accent1>
        <a:accent2>
          <a:srgbClr val="917FC9"/>
        </a:accent2>
        <a:accent3>
          <a:srgbClr val="FFFFFF"/>
        </a:accent3>
        <a:accent4>
          <a:srgbClr val="565682"/>
        </a:accent4>
        <a:accent5>
          <a:srgbClr val="BCD8C6"/>
        </a:accent5>
        <a:accent6>
          <a:srgbClr val="8372B6"/>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29698D"/>
        </a:dk1>
        <a:lt1>
          <a:srgbClr val="FFFFFF"/>
        </a:lt1>
        <a:dk2>
          <a:srgbClr val="000000"/>
        </a:dk2>
        <a:lt2>
          <a:srgbClr val="D6E1E2"/>
        </a:lt2>
        <a:accent1>
          <a:srgbClr val="0099CC"/>
        </a:accent1>
        <a:accent2>
          <a:srgbClr val="FF9900"/>
        </a:accent2>
        <a:accent3>
          <a:srgbClr val="FFFFFF"/>
        </a:accent3>
        <a:accent4>
          <a:srgbClr val="215978"/>
        </a:accent4>
        <a:accent5>
          <a:srgbClr val="AACAE2"/>
        </a:accent5>
        <a:accent6>
          <a:srgbClr val="E78A00"/>
        </a:accent6>
        <a:hlink>
          <a:srgbClr val="669900"/>
        </a:hlink>
        <a:folHlink>
          <a:srgbClr val="83A6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029TGp_edu_biz_red_v3</Template>
  <TotalTime>453</TotalTime>
  <Words>1016</Words>
  <Application>Microsoft Office PowerPoint</Application>
  <PresentationFormat>On-screen Show (4:3)</PresentationFormat>
  <Paragraphs>130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THEMELET NISMËTARE TË MENAXHIMIT</vt:lpstr>
      <vt:lpstr>Përmbajtja</vt:lpstr>
      <vt:lpstr>Qëllimet e të mësuarit</vt:lpstr>
      <vt:lpstr>Drucker mbi menaxhmentin</vt:lpstr>
      <vt:lpstr>Përkufizime tjera mbi menaxhmentin</vt:lpstr>
      <vt:lpstr>Të mbajmë mend</vt:lpstr>
      <vt:lpstr>Pra  . . .</vt:lpstr>
      <vt:lpstr>Pra . . .</vt:lpstr>
      <vt:lpstr>Përmbajtja e nocionit menaxhim</vt:lpstr>
      <vt:lpstr>Tërësija e menaxhmentit</vt:lpstr>
      <vt:lpstr>Qasjet e menaxhimit</vt:lpstr>
      <vt:lpstr>Qeverisja shkencore</vt:lpstr>
      <vt:lpstr>Qeverisja shkencore</vt:lpstr>
      <vt:lpstr>Qasje bashkëkohore ndaj qeverisjes</vt:lpstr>
      <vt:lpstr>Në atë rast</vt:lpstr>
      <vt:lpstr>Synimi final</vt:lpstr>
      <vt:lpstr>Krahas kësaj edhe . . .</vt:lpstr>
      <vt:lpstr>Si dhe . . . </vt:lpstr>
      <vt:lpstr>Tre nivele përcaktuese të menaxhimit</vt:lpstr>
      <vt:lpstr>Pyetje</vt:lpstr>
      <vt:lpstr>Etika Konfuçiane</vt:lpstr>
      <vt:lpstr>Etika Indiane (Hindu)</vt:lpstr>
      <vt:lpstr>Nivelet e zhvillimit të vlerave etike</vt:lpstr>
      <vt:lpstr>Pyetje</vt:lpstr>
      <vt:lpstr>Rreth kësaj lexoni</vt:lpstr>
      <vt:lpstr>Tema e rradhës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Windows User</dc:creator>
  <cp:lastModifiedBy>Isak</cp:lastModifiedBy>
  <cp:revision>52</cp:revision>
  <dcterms:created xsi:type="dcterms:W3CDTF">2018-03-04T13:14:48Z</dcterms:created>
  <dcterms:modified xsi:type="dcterms:W3CDTF">2020-03-30T10:19:31Z</dcterms:modified>
</cp:coreProperties>
</file>