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
  </p:notesMasterIdLst>
  <p:handoutMasterIdLst>
    <p:handoutMasterId r:id="rId10"/>
  </p:handoutMasterIdLst>
  <p:sldIdLst>
    <p:sldId id="309" r:id="rId2"/>
    <p:sldId id="310" r:id="rId3"/>
    <p:sldId id="311" r:id="rId4"/>
    <p:sldId id="312" r:id="rId5"/>
    <p:sldId id="313" r:id="rId6"/>
    <p:sldId id="314" r:id="rId7"/>
    <p:sldId id="315" r:id="rId8"/>
  </p:sldIdLst>
  <p:sldSz cx="9144000" cy="6858000" type="screen4x3"/>
  <p:notesSz cx="6797675" cy="9926638"/>
  <p:custDataLst>
    <p:tags r:id="rId1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02">
          <p15:clr>
            <a:srgbClr val="A4A3A4"/>
          </p15:clr>
        </p15:guide>
        <p15:guide id="3" orient="horz" pos="2296">
          <p15:clr>
            <a:srgbClr val="A4A3A4"/>
          </p15:clr>
        </p15:guide>
        <p15:guide id="4" orient="horz" pos="2251">
          <p15:clr>
            <a:srgbClr val="A4A3A4"/>
          </p15:clr>
        </p15:guide>
        <p15:guide id="5" orient="horz" pos="119">
          <p15:clr>
            <a:srgbClr val="A4A3A4"/>
          </p15:clr>
        </p15:guide>
        <p15:guide id="6" orient="horz" pos="4201">
          <p15:clr>
            <a:srgbClr val="A4A3A4"/>
          </p15:clr>
        </p15:guide>
        <p15:guide id="7" orient="horz" pos="2614">
          <p15:clr>
            <a:srgbClr val="A4A3A4"/>
          </p15:clr>
        </p15:guide>
        <p15:guide id="8" pos="249">
          <p15:clr>
            <a:srgbClr val="A4A3A4"/>
          </p15:clr>
        </p15:guide>
        <p15:guide id="9" pos="2857">
          <p15:clr>
            <a:srgbClr val="A4A3A4"/>
          </p15:clr>
        </p15:guide>
        <p15:guide id="10" pos="2903">
          <p15:clr>
            <a:srgbClr val="A4A3A4"/>
          </p15:clr>
        </p15:guide>
        <p15:guide id="11" pos="3787">
          <p15:clr>
            <a:srgbClr val="A4A3A4"/>
          </p15:clr>
        </p15:guide>
        <p15:guide id="12" pos="3742">
          <p15:clr>
            <a:srgbClr val="A4A3A4"/>
          </p15:clr>
        </p15:guide>
        <p15:guide id="13" pos="2018">
          <p15:clr>
            <a:srgbClr val="A4A3A4"/>
          </p15:clr>
        </p15:guide>
        <p15:guide id="14" pos="1973">
          <p15:clr>
            <a:srgbClr val="A4A3A4"/>
          </p15:clr>
        </p15:guide>
        <p15:guide id="15" pos="5511">
          <p15:clr>
            <a:srgbClr val="A4A3A4"/>
          </p15:clr>
        </p15:guide>
        <p15:guide id="16" pos="113">
          <p15:clr>
            <a:srgbClr val="A4A3A4"/>
          </p15:clr>
        </p15:guide>
        <p15:guide id="17" pos="5647">
          <p15:clr>
            <a:srgbClr val="A4A3A4"/>
          </p15:clr>
        </p15:guide>
        <p15:guide id="18" pos="546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D"/>
    <a:srgbClr val="5F5F5F"/>
    <a:srgbClr val="747474"/>
    <a:srgbClr val="A6A6A6"/>
    <a:srgbClr val="B2B2B2"/>
    <a:srgbClr val="EAEAEA"/>
    <a:srgbClr val="FFFEFE"/>
    <a:srgbClr val="FFFFFE"/>
    <a:srgbClr val="FFF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B280A-5CD1-42FE-9049-71D5C4B8227E}" v="15" dt="2023-01-24T14:56:33.1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4660" autoAdjust="0"/>
  </p:normalViewPr>
  <p:slideViewPr>
    <p:cSldViewPr snapToObjects="1" showGuides="1">
      <p:cViewPr varScale="1">
        <p:scale>
          <a:sx n="110" d="100"/>
          <a:sy n="110" d="100"/>
        </p:scale>
        <p:origin x="1512" y="336"/>
      </p:cViewPr>
      <p:guideLst>
        <p:guide orient="horz" pos="845"/>
        <p:guide orient="horz" pos="3702"/>
        <p:guide orient="horz" pos="2296"/>
        <p:guide orient="horz" pos="2251"/>
        <p:guide orient="horz" pos="119"/>
        <p:guide orient="horz" pos="4201"/>
        <p:guide orient="horz" pos="2614"/>
        <p:guide pos="249"/>
        <p:guide pos="2857"/>
        <p:guide pos="2903"/>
        <p:guide pos="3787"/>
        <p:guide pos="3742"/>
        <p:guide pos="2018"/>
        <p:guide pos="1973"/>
        <p:guide pos="5511"/>
        <p:guide pos="113"/>
        <p:guide pos="5647"/>
        <p:guide pos="5465"/>
      </p:guideLst>
    </p:cSldViewPr>
  </p:slideViewPr>
  <p:outlineViewPr>
    <p:cViewPr>
      <p:scale>
        <a:sx n="33" d="100"/>
        <a:sy n="33" d="100"/>
      </p:scale>
      <p:origin x="0" y="2406"/>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91" d="100"/>
          <a:sy n="91" d="100"/>
        </p:scale>
        <p:origin x="-3738" y="-114"/>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D0BAD0-1087-43A9-B1A9-7A9D8A84A638}" type="datetimeFigureOut">
              <a:rPr lang="de-DE" smtClean="0"/>
              <a:pPr/>
              <a:t>31.01.2023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6CF6FF2-31AE-4F51-8EE2-6B6790F3B26A}" type="slidenum">
              <a:rPr lang="de-DE" smtClean="0"/>
              <a:pPr/>
              <a:t>‹#›</a:t>
            </a:fld>
            <a:endParaRPr lang="de-DE"/>
          </a:p>
        </p:txBody>
      </p:sp>
    </p:spTree>
    <p:extLst>
      <p:ext uri="{BB962C8B-B14F-4D97-AF65-F5344CB8AC3E}">
        <p14:creationId xmlns:p14="http://schemas.microsoft.com/office/powerpoint/2010/main" val="9257664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C568D1-65C2-4CDE-9B8E-4F04E333B056}" type="datetimeFigureOut">
              <a:rPr lang="en-US" smtClean="0"/>
              <a:pPr/>
              <a:t>1/31/2023</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917575" y="4714875"/>
            <a:ext cx="4962525" cy="4467225"/>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DCD5AE8-B077-49EA-8F01-5B4042BFABD6}" type="slidenum">
              <a:rPr lang="en-US" smtClean="0"/>
              <a:pPr/>
              <a:t>‹#›</a:t>
            </a:fld>
            <a:endParaRPr lang="en-US"/>
          </a:p>
        </p:txBody>
      </p:sp>
    </p:spTree>
    <p:extLst>
      <p:ext uri="{BB962C8B-B14F-4D97-AF65-F5344CB8AC3E}">
        <p14:creationId xmlns:p14="http://schemas.microsoft.com/office/powerpoint/2010/main" val="3547395618"/>
      </p:ext>
    </p:extLst>
  </p:cSld>
  <p:clrMap bg1="lt1" tx1="dk1" bg2="lt2" tx2="dk2" accent1="accent1" accent2="accent2" accent3="accent3" accent4="accent4" accent5="accent5" accent6="accent6" hlink="hlink" folHlink="folHlink"/>
  <p:hf ftr="0" dt="0"/>
  <p:notesStyle>
    <a:lvl1pPr marL="171450"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1pPr>
    <a:lvl2pPr marL="534988"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2pPr>
    <a:lvl3pPr marL="896938"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3pPr>
    <a:lvl4pPr marL="1249363"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4pPr>
    <a:lvl5pPr marL="1622425" indent="-171450" algn="l" defTabSz="914400" rtl="0" eaLnBrk="1" latinLnBrk="0" hangingPunct="1">
      <a:spcAft>
        <a:spcPts val="600"/>
      </a:spcAft>
      <a:buFont typeface="Arial"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Picture">
    <p:spTree>
      <p:nvGrpSpPr>
        <p:cNvPr id="1" name=""/>
        <p:cNvGrpSpPr/>
        <p:nvPr/>
      </p:nvGrpSpPr>
      <p:grpSpPr>
        <a:xfrm>
          <a:off x="0" y="0"/>
          <a:ext cx="0" cy="0"/>
          <a:chOff x="0" y="0"/>
          <a:chExt cx="0" cy="0"/>
        </a:xfrm>
      </p:grpSpPr>
      <p:sp>
        <p:nvSpPr>
          <p:cNvPr id="9" name="Rechteck 8"/>
          <p:cNvSpPr/>
          <p:nvPr userDrawn="1"/>
        </p:nvSpPr>
        <p:spPr>
          <a:xfrm>
            <a:off x="179388" y="188913"/>
            <a:ext cx="8785225" cy="3960812"/>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err="1">
                <a:solidFill>
                  <a:schemeClr val="bg1"/>
                </a:solidFill>
              </a:rPr>
              <a:t>Bitte</a:t>
            </a:r>
            <a:r>
              <a:rPr lang="en-US" sz="1600" baseline="0" noProof="0" dirty="0">
                <a:solidFill>
                  <a:schemeClr val="bg1"/>
                </a:solidFill>
              </a:rPr>
              <a:t> </a:t>
            </a:r>
            <a:r>
              <a:rPr lang="en-US" sz="1600" baseline="0" noProof="0" dirty="0" err="1">
                <a:solidFill>
                  <a:schemeClr val="bg1"/>
                </a:solidFill>
              </a:rPr>
              <a:t>decken</a:t>
            </a:r>
            <a:r>
              <a:rPr lang="en-US" sz="1600" baseline="0" noProof="0" dirty="0">
                <a:solidFill>
                  <a:schemeClr val="bg1"/>
                </a:solidFill>
              </a:rPr>
              <a:t> </a:t>
            </a:r>
            <a:r>
              <a:rPr lang="en-US" sz="1600" baseline="0" noProof="0" dirty="0" err="1">
                <a:solidFill>
                  <a:schemeClr val="bg1"/>
                </a:solidFill>
              </a:rPr>
              <a:t>Sie</a:t>
            </a:r>
            <a:r>
              <a:rPr lang="en-US" sz="1600" baseline="0" noProof="0" dirty="0">
                <a:solidFill>
                  <a:schemeClr val="bg1"/>
                </a:solidFill>
              </a:rPr>
              <a:t> die </a:t>
            </a:r>
            <a:r>
              <a:rPr lang="en-US" sz="1600" baseline="0" noProof="0" dirty="0" err="1">
                <a:solidFill>
                  <a:schemeClr val="bg1"/>
                </a:solidFill>
              </a:rPr>
              <a:t>schraffierte</a:t>
            </a:r>
            <a:r>
              <a:rPr lang="en-US" sz="1600" baseline="0" noProof="0" dirty="0">
                <a:solidFill>
                  <a:schemeClr val="bg1"/>
                </a:solidFill>
              </a:rPr>
              <a:t> </a:t>
            </a:r>
            <a:r>
              <a:rPr lang="en-US" sz="1600" baseline="0" noProof="0" dirty="0" err="1">
                <a:solidFill>
                  <a:schemeClr val="bg1"/>
                </a:solidFill>
              </a:rPr>
              <a:t>Fläche</a:t>
            </a:r>
            <a:r>
              <a:rPr lang="en-US" sz="1600" baseline="0" noProof="0" dirty="0">
                <a:solidFill>
                  <a:schemeClr val="bg1"/>
                </a:solidFill>
              </a:rPr>
              <a:t> </a:t>
            </a:r>
            <a:r>
              <a:rPr lang="en-US" sz="1600" baseline="0" noProof="0" dirty="0" err="1">
                <a:solidFill>
                  <a:schemeClr val="bg1"/>
                </a:solidFill>
              </a:rPr>
              <a:t>mit</a:t>
            </a:r>
            <a:r>
              <a:rPr lang="en-US" sz="1600" baseline="0" noProof="0" dirty="0">
                <a:solidFill>
                  <a:schemeClr val="bg1"/>
                </a:solidFill>
              </a:rPr>
              <a:t> </a:t>
            </a:r>
            <a:r>
              <a:rPr lang="en-US" sz="1600" baseline="0" noProof="0" dirty="0" err="1">
                <a:solidFill>
                  <a:schemeClr val="bg1"/>
                </a:solidFill>
              </a:rPr>
              <a:t>einem</a:t>
            </a:r>
            <a:r>
              <a:rPr lang="en-US" sz="1600" baseline="0" noProof="0" dirty="0">
                <a:solidFill>
                  <a:schemeClr val="bg1"/>
                </a:solidFill>
              </a:rPr>
              <a:t> </a:t>
            </a:r>
            <a:r>
              <a:rPr lang="en-US" sz="1600" baseline="0" noProof="0" dirty="0" err="1">
                <a:solidFill>
                  <a:schemeClr val="bg1"/>
                </a:solidFill>
              </a:rPr>
              <a:t>Bild</a:t>
            </a:r>
            <a:r>
              <a:rPr lang="en-US" sz="1600" baseline="0" noProof="0" dirty="0">
                <a:solidFill>
                  <a:schemeClr val="bg1"/>
                </a:solidFill>
              </a:rPr>
              <a:t> ab</a:t>
            </a:r>
            <a:r>
              <a:rPr lang="en-US" sz="1600" noProof="0" dirty="0">
                <a:solidFill>
                  <a:schemeClr val="bg1"/>
                </a:solidFill>
              </a:rPr>
              <a:t>.</a:t>
            </a:r>
          </a:p>
          <a:p>
            <a:pPr algn="ctr"/>
            <a:r>
              <a:rPr lang="en-US" sz="1600" noProof="0" dirty="0">
                <a:solidFill>
                  <a:schemeClr val="bg1"/>
                </a:solidFill>
              </a:rPr>
              <a:t>Please cover</a:t>
            </a:r>
            <a:r>
              <a:rPr lang="en-US" sz="1600" baseline="0" noProof="0" dirty="0">
                <a:solidFill>
                  <a:schemeClr val="bg1"/>
                </a:solidFill>
              </a:rPr>
              <a:t> the shaded area with a picture</a:t>
            </a:r>
            <a:r>
              <a:rPr lang="en-US" sz="1600" noProof="0" dirty="0">
                <a:solidFill>
                  <a:schemeClr val="bg1"/>
                </a:solidFill>
              </a:rPr>
              <a:t>.</a:t>
            </a:r>
          </a:p>
          <a:p>
            <a:pPr algn="ctr"/>
            <a:r>
              <a:rPr lang="en-US" sz="1600" noProof="0" dirty="0">
                <a:solidFill>
                  <a:schemeClr val="bg1"/>
                </a:solidFill>
              </a:rPr>
              <a:t>(24,4 x 11,0 cm)</a:t>
            </a:r>
          </a:p>
        </p:txBody>
      </p:sp>
      <p:sp>
        <p:nvSpPr>
          <p:cNvPr id="12" name="Rechteck 11"/>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noProof="0">
                <a:solidFill>
                  <a:schemeClr val="tx1"/>
                </a:solidFill>
              </a:rPr>
              <a:t>Wenn Sie ein neues Bild einfügen: Klicken Sie mit der rechten Maustaste auf das Bild und wählen „In den Hintergrund“, um das Bild hinter das Quality Seal zu bringen.</a:t>
            </a:r>
          </a:p>
          <a:p>
            <a:r>
              <a:rPr lang="en-US" sz="900" noProof="0">
                <a:solidFill>
                  <a:schemeClr val="tx1"/>
                </a:solidFill>
              </a:rPr>
              <a:t>If you insert a new picture: Right click on the picture and select “Send to the back” to position it behind the Quality Seal.</a:t>
            </a:r>
          </a:p>
        </p:txBody>
      </p:sp>
      <p:cxnSp>
        <p:nvCxnSpPr>
          <p:cNvPr id="14" name="Gerade Verbindung 13"/>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en-US" noProof="0"/>
              <a:t>Click to edit Master title style</a:t>
            </a:r>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a:t>URL</a:t>
            </a:r>
          </a:p>
          <a:p>
            <a:pPr lvl="0"/>
            <a:endParaRPr lang="en-US" noProof="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a:t>Division Naming</a:t>
            </a:r>
          </a:p>
          <a:p>
            <a:pPr lvl="0"/>
            <a:endParaRPr lang="en-US" noProof="0"/>
          </a:p>
        </p:txBody>
      </p:sp>
      <p:sp>
        <p:nvSpPr>
          <p:cNvPr id="8" name="Textplatzhalter 7"/>
          <p:cNvSpPr>
            <a:spLocks noGrp="1"/>
          </p:cNvSpPr>
          <p:nvPr>
            <p:ph type="body" sz="quarter" idx="12" hasCustomPrompt="1"/>
          </p:nvPr>
        </p:nvSpPr>
        <p:spPr>
          <a:xfrm>
            <a:off x="503238" y="0"/>
            <a:ext cx="2555875" cy="1304925"/>
          </a:xfrm>
          <a:blipFill dpi="0" rotWithShape="1">
            <a:blip r:embed="rId2"/>
            <a:srcRect/>
            <a:stretch>
              <a:fillRect/>
            </a:stretch>
          </a:blipFill>
        </p:spPr>
        <p:txBody>
          <a:bodyPr>
            <a:noAutofit/>
          </a:bodyPr>
          <a:lstStyle>
            <a:lvl1pPr marL="0" indent="0" algn="ctr">
              <a:spcAft>
                <a:spcPts val="0"/>
              </a:spcAft>
              <a:buNone/>
              <a:defRPr sz="800"/>
            </a:lvl1pPr>
          </a:lstStyle>
          <a:p>
            <a:pPr lvl="0"/>
            <a:r>
              <a:rPr lang="en-US" noProof="0" dirty="0"/>
              <a:t>Das Quality Seal hat </a:t>
            </a:r>
            <a:r>
              <a:rPr lang="en-US" noProof="0" dirty="0" err="1"/>
              <a:t>im</a:t>
            </a:r>
            <a:r>
              <a:rPr lang="en-US" noProof="0" dirty="0"/>
              <a:t> </a:t>
            </a:r>
            <a:r>
              <a:rPr lang="en-US" noProof="0" dirty="0" err="1"/>
              <a:t>Vordergrund</a:t>
            </a:r>
            <a:r>
              <a:rPr lang="en-US" noProof="0" dirty="0"/>
              <a:t> </a:t>
            </a:r>
            <a:r>
              <a:rPr lang="en-US" noProof="0" dirty="0" err="1"/>
              <a:t>zu</a:t>
            </a:r>
            <a:r>
              <a:rPr lang="en-US" noProof="0" dirty="0"/>
              <a:t> </a:t>
            </a:r>
            <a:r>
              <a:rPr lang="en-US" noProof="0" dirty="0" err="1"/>
              <a:t>stehen</a:t>
            </a:r>
            <a:r>
              <a:rPr lang="en-US" noProof="0" dirty="0"/>
              <a:t>.</a:t>
            </a:r>
            <a:br>
              <a:rPr lang="en-US" noProof="0" dirty="0"/>
            </a:br>
            <a:r>
              <a:rPr lang="en-US" noProof="0" dirty="0" err="1"/>
              <a:t>Bitte</a:t>
            </a:r>
            <a:r>
              <a:rPr lang="en-US" noProof="0" dirty="0"/>
              <a:t> </a:t>
            </a:r>
            <a:r>
              <a:rPr lang="en-US" noProof="0" dirty="0" err="1"/>
              <a:t>ändern</a:t>
            </a:r>
            <a:r>
              <a:rPr lang="en-US" noProof="0" dirty="0"/>
              <a:t> </a:t>
            </a:r>
            <a:r>
              <a:rPr lang="en-US" noProof="0" dirty="0" err="1"/>
              <a:t>Sie</a:t>
            </a:r>
            <a:r>
              <a:rPr lang="en-US" noProof="0" dirty="0"/>
              <a:t> </a:t>
            </a:r>
            <a:r>
              <a:rPr lang="en-US" noProof="0" dirty="0" err="1"/>
              <a:t>nicht</a:t>
            </a:r>
            <a:r>
              <a:rPr lang="en-US" noProof="0" dirty="0"/>
              <a:t> die </a:t>
            </a:r>
            <a:r>
              <a:rPr lang="en-US" noProof="0" dirty="0" err="1"/>
              <a:t>Größe</a:t>
            </a:r>
            <a:r>
              <a:rPr lang="en-US" noProof="0" dirty="0"/>
              <a:t> </a:t>
            </a:r>
            <a:r>
              <a:rPr lang="en-US" noProof="0" dirty="0" err="1"/>
              <a:t>oder</a:t>
            </a:r>
            <a:r>
              <a:rPr lang="en-US" noProof="0" dirty="0"/>
              <a:t> Position.</a:t>
            </a:r>
            <a:br>
              <a:rPr lang="en-US" noProof="0" dirty="0"/>
            </a:br>
            <a:r>
              <a:rPr lang="en-US" noProof="0" dirty="0"/>
              <a:t>The Quality Seal has to stay on top.</a:t>
            </a:r>
            <a:br>
              <a:rPr lang="en-US" noProof="0" dirty="0"/>
            </a:br>
            <a:r>
              <a:rPr lang="en-US" noProof="0" dirty="0"/>
              <a:t>Please do not change size or position.</a:t>
            </a:r>
          </a:p>
          <a:p>
            <a:pPr lvl="0"/>
            <a:endParaRPr lang="en-US" noProof="0" dirty="0"/>
          </a:p>
        </p:txBody>
      </p:sp>
    </p:spTree>
    <p:extLst>
      <p:ext uri="{BB962C8B-B14F-4D97-AF65-F5344CB8AC3E}">
        <p14:creationId xmlns:p14="http://schemas.microsoft.com/office/powerpoint/2010/main" val="8890632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Inhaltsplatzhalter 3"/>
          <p:cNvSpPr>
            <a:spLocks noGrp="1"/>
          </p:cNvSpPr>
          <p:nvPr>
            <p:ph sz="half" idx="2"/>
          </p:nvPr>
        </p:nvSpPr>
        <p:spPr>
          <a:xfrm>
            <a:off x="4606926" y="1341437"/>
            <a:ext cx="4141788"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Titel 11"/>
          <p:cNvSpPr>
            <a:spLocks noGrp="1"/>
          </p:cNvSpPr>
          <p:nvPr>
            <p:ph type="title"/>
          </p:nvPr>
        </p:nvSpPr>
        <p:spPr>
          <a:xfrm>
            <a:off x="395289" y="296862"/>
            <a:ext cx="8353424" cy="719137"/>
          </a:xfrm>
        </p:spPr>
        <p:txBody>
          <a:bodyPr/>
          <a:lstStyle>
            <a:lvl1pPr>
              <a:defRPr>
                <a:solidFill>
                  <a:schemeClr val="accent1"/>
                </a:solidFill>
                <a:latin typeface="+mj-lt"/>
              </a:defRPr>
            </a:lvl1pPr>
          </a:lstStyle>
          <a:p>
            <a:r>
              <a:rPr lang="en-US" noProof="0"/>
              <a:t>Click to edit Master title style</a:t>
            </a:r>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r>
              <a:rPr lang="en-US" noProof="0"/>
              <a:t>1/18/2023</a:t>
            </a:r>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en-US" noProof="0" smtClean="0"/>
              <a:pPr/>
              <a:t>‹#›</a:t>
            </a:fld>
            <a:endParaRPr lang="en-US" noProof="0"/>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en-US" noProof="0"/>
              <a:t>Continental Automotive doo Novi SAD</a:t>
            </a:r>
          </a:p>
        </p:txBody>
      </p:sp>
    </p:spTree>
    <p:extLst>
      <p:ext uri="{BB962C8B-B14F-4D97-AF65-F5344CB8AC3E}">
        <p14:creationId xmlns:p14="http://schemas.microsoft.com/office/powerpoint/2010/main" val="6179362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Left Content Area">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Titel 11"/>
          <p:cNvSpPr>
            <a:spLocks noGrp="1"/>
          </p:cNvSpPr>
          <p:nvPr>
            <p:ph type="title"/>
          </p:nvPr>
        </p:nvSpPr>
        <p:spPr/>
        <p:txBody>
          <a:bodyPr/>
          <a:lstStyle>
            <a:lvl1pPr>
              <a:defRPr>
                <a:solidFill>
                  <a:schemeClr val="accent1"/>
                </a:solidFill>
                <a:latin typeface="+mj-lt"/>
              </a:defRPr>
            </a:lvl1pPr>
          </a:lstStyle>
          <a:p>
            <a:r>
              <a:rPr lang="en-US" noProof="0"/>
              <a:t>Click to edit Master title style</a:t>
            </a:r>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r>
              <a:rPr lang="en-US" noProof="0"/>
              <a:t>1/18/2023</a:t>
            </a:r>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en-US" noProof="0" smtClean="0"/>
              <a:pPr/>
              <a:t>‹#›</a:t>
            </a:fld>
            <a:endParaRPr lang="en-US" noProof="0"/>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en-US" noProof="0"/>
              <a:t>Continental Automotive doo Novi SAD</a:t>
            </a:r>
          </a:p>
        </p:txBody>
      </p:sp>
    </p:spTree>
    <p:extLst>
      <p:ext uri="{BB962C8B-B14F-4D97-AF65-F5344CB8AC3E}">
        <p14:creationId xmlns:p14="http://schemas.microsoft.com/office/powerpoint/2010/main" val="38335598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8" y="1341437"/>
            <a:ext cx="2736850" cy="4535488"/>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Inhaltsplatzhalter 3"/>
          <p:cNvSpPr>
            <a:spLocks noGrp="1"/>
          </p:cNvSpPr>
          <p:nvPr>
            <p:ph sz="half" idx="2"/>
          </p:nvPr>
        </p:nvSpPr>
        <p:spPr>
          <a:xfrm>
            <a:off x="3203575"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8" name="Inhaltsplatzhalter 3"/>
          <p:cNvSpPr>
            <a:spLocks noGrp="1"/>
          </p:cNvSpPr>
          <p:nvPr>
            <p:ph sz="half" idx="13"/>
          </p:nvPr>
        </p:nvSpPr>
        <p:spPr>
          <a:xfrm>
            <a:off x="6011863" y="1341437"/>
            <a:ext cx="2736850" cy="4535487"/>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buNone/>
              <a:defRPr sz="12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Titel 8"/>
          <p:cNvSpPr>
            <a:spLocks noGrp="1"/>
          </p:cNvSpPr>
          <p:nvPr>
            <p:ph type="title"/>
          </p:nvPr>
        </p:nvSpPr>
        <p:spPr/>
        <p:txBody>
          <a:bodyPr/>
          <a:lstStyle>
            <a:lvl1pPr>
              <a:defRPr>
                <a:solidFill>
                  <a:schemeClr val="accent1"/>
                </a:solidFill>
                <a:latin typeface="+mj-lt"/>
              </a:defRPr>
            </a:lvl1pPr>
          </a:lstStyle>
          <a:p>
            <a:r>
              <a:rPr lang="en-US" noProof="0"/>
              <a:t>Click to edit Master title style</a:t>
            </a:r>
          </a:p>
        </p:txBody>
      </p:sp>
      <p:sp>
        <p:nvSpPr>
          <p:cNvPr id="10" name="Datumsplatzhalter 9"/>
          <p:cNvSpPr>
            <a:spLocks noGrp="1"/>
          </p:cNvSpPr>
          <p:nvPr>
            <p:ph type="dt" sz="half" idx="14"/>
          </p:nvPr>
        </p:nvSpPr>
        <p:spPr/>
        <p:txBody>
          <a:bodyPr/>
          <a:lstStyle>
            <a:lvl1pPr>
              <a:defRPr>
                <a:solidFill>
                  <a:schemeClr val="tx1"/>
                </a:solidFill>
                <a:latin typeface="+mn-lt"/>
              </a:defRPr>
            </a:lvl1pPr>
          </a:lstStyle>
          <a:p>
            <a:r>
              <a:rPr lang="en-US" noProof="0"/>
              <a:t>1/18/2023</a:t>
            </a:r>
          </a:p>
        </p:txBody>
      </p:sp>
      <p:sp>
        <p:nvSpPr>
          <p:cNvPr id="11" name="Foliennummernplatzhalter 10"/>
          <p:cNvSpPr>
            <a:spLocks noGrp="1"/>
          </p:cNvSpPr>
          <p:nvPr>
            <p:ph type="sldNum" sz="quarter" idx="15"/>
          </p:nvPr>
        </p:nvSpPr>
        <p:spPr/>
        <p:txBody>
          <a:bodyPr/>
          <a:lstStyle>
            <a:lvl1pPr>
              <a:defRPr>
                <a:solidFill>
                  <a:schemeClr val="tx1"/>
                </a:solidFill>
                <a:latin typeface="+mn-lt"/>
              </a:defRPr>
            </a:lvl1pPr>
          </a:lstStyle>
          <a:p>
            <a:fld id="{ADA48181-2C78-49CB-8C52-912A07842C2E}" type="slidenum">
              <a:rPr lang="en-US" noProof="0" smtClean="0"/>
              <a:pPr/>
              <a:t>‹#›</a:t>
            </a:fld>
            <a:endParaRPr lang="en-US" noProof="0"/>
          </a:p>
        </p:txBody>
      </p:sp>
      <p:sp>
        <p:nvSpPr>
          <p:cNvPr id="12" name="Fußzeilenplatzhalter 11"/>
          <p:cNvSpPr>
            <a:spLocks noGrp="1"/>
          </p:cNvSpPr>
          <p:nvPr>
            <p:ph type="ftr" sz="quarter" idx="16"/>
          </p:nvPr>
        </p:nvSpPr>
        <p:spPr/>
        <p:txBody>
          <a:bodyPr/>
          <a:lstStyle>
            <a:lvl1pPr>
              <a:defRPr>
                <a:solidFill>
                  <a:schemeClr val="tx1"/>
                </a:solidFill>
                <a:latin typeface="+mn-lt"/>
              </a:defRPr>
            </a:lvl1pPr>
          </a:lstStyle>
          <a:p>
            <a:r>
              <a:rPr lang="en-US" noProof="0"/>
              <a:t>Continental Automotive doo Novi SAD</a:t>
            </a:r>
          </a:p>
        </p:txBody>
      </p:sp>
    </p:spTree>
    <p:extLst>
      <p:ext uri="{BB962C8B-B14F-4D97-AF65-F5344CB8AC3E}">
        <p14:creationId xmlns:p14="http://schemas.microsoft.com/office/powerpoint/2010/main" val="27914532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5289" y="1341437"/>
            <a:ext cx="4140200"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Inhaltsplatzhalter 3"/>
          <p:cNvSpPr>
            <a:spLocks noGrp="1"/>
          </p:cNvSpPr>
          <p:nvPr>
            <p:ph sz="half" idx="2"/>
          </p:nvPr>
        </p:nvSpPr>
        <p:spPr>
          <a:xfrm>
            <a:off x="4606926" y="1341437"/>
            <a:ext cx="4141787"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2" name="Titel 11"/>
          <p:cNvSpPr>
            <a:spLocks noGrp="1"/>
          </p:cNvSpPr>
          <p:nvPr>
            <p:ph type="title"/>
          </p:nvPr>
        </p:nvSpPr>
        <p:spPr/>
        <p:txBody>
          <a:bodyPr/>
          <a:lstStyle>
            <a:lvl1pPr>
              <a:defRPr>
                <a:solidFill>
                  <a:schemeClr val="accent1"/>
                </a:solidFill>
                <a:latin typeface="+mj-lt"/>
              </a:defRPr>
            </a:lvl1pPr>
          </a:lstStyle>
          <a:p>
            <a:r>
              <a:rPr lang="en-US" noProof="0"/>
              <a:t>Click to edit Master title style</a:t>
            </a:r>
          </a:p>
        </p:txBody>
      </p:sp>
      <p:sp>
        <p:nvSpPr>
          <p:cNvPr id="13" name="Datumsplatzhalter 12"/>
          <p:cNvSpPr>
            <a:spLocks noGrp="1"/>
          </p:cNvSpPr>
          <p:nvPr>
            <p:ph type="dt" sz="half" idx="10"/>
          </p:nvPr>
        </p:nvSpPr>
        <p:spPr/>
        <p:txBody>
          <a:bodyPr/>
          <a:lstStyle>
            <a:lvl1pPr>
              <a:defRPr>
                <a:solidFill>
                  <a:schemeClr val="tx1"/>
                </a:solidFill>
                <a:latin typeface="+mn-lt"/>
              </a:defRPr>
            </a:lvl1pPr>
          </a:lstStyle>
          <a:p>
            <a:r>
              <a:rPr lang="en-US" noProof="0"/>
              <a:t>1/18/2023</a:t>
            </a:r>
          </a:p>
        </p:txBody>
      </p:sp>
      <p:sp>
        <p:nvSpPr>
          <p:cNvPr id="14" name="Foliennummernplatzhalter 13"/>
          <p:cNvSpPr>
            <a:spLocks noGrp="1"/>
          </p:cNvSpPr>
          <p:nvPr>
            <p:ph type="sldNum" sz="quarter" idx="11"/>
          </p:nvPr>
        </p:nvSpPr>
        <p:spPr/>
        <p:txBody>
          <a:bodyPr/>
          <a:lstStyle>
            <a:lvl1pPr>
              <a:defRPr>
                <a:solidFill>
                  <a:schemeClr val="tx1"/>
                </a:solidFill>
                <a:latin typeface="+mn-lt"/>
              </a:defRPr>
            </a:lvl1pPr>
          </a:lstStyle>
          <a:p>
            <a:fld id="{ADA48181-2C78-49CB-8C52-912A07842C2E}" type="slidenum">
              <a:rPr lang="en-US" noProof="0" smtClean="0"/>
              <a:pPr/>
              <a:t>‹#›</a:t>
            </a:fld>
            <a:endParaRPr lang="en-US" noProof="0"/>
          </a:p>
        </p:txBody>
      </p:sp>
      <p:sp>
        <p:nvSpPr>
          <p:cNvPr id="15" name="Fußzeilenplatzhalter 14"/>
          <p:cNvSpPr>
            <a:spLocks noGrp="1"/>
          </p:cNvSpPr>
          <p:nvPr>
            <p:ph type="ftr" sz="quarter" idx="12"/>
          </p:nvPr>
        </p:nvSpPr>
        <p:spPr/>
        <p:txBody>
          <a:bodyPr/>
          <a:lstStyle>
            <a:lvl1pPr>
              <a:defRPr>
                <a:solidFill>
                  <a:schemeClr val="tx1"/>
                </a:solidFill>
                <a:latin typeface="+mn-lt"/>
              </a:defRPr>
            </a:lvl1pPr>
          </a:lstStyle>
          <a:p>
            <a:r>
              <a:rPr lang="en-US" noProof="0"/>
              <a:t>Continental Automotive doo Novi SAD</a:t>
            </a:r>
          </a:p>
        </p:txBody>
      </p:sp>
      <p:sp>
        <p:nvSpPr>
          <p:cNvPr id="18" name="Inhaltsplatzhalter 2"/>
          <p:cNvSpPr>
            <a:spLocks noGrp="1"/>
          </p:cNvSpPr>
          <p:nvPr>
            <p:ph sz="half" idx="13"/>
          </p:nvPr>
        </p:nvSpPr>
        <p:spPr>
          <a:xfrm>
            <a:off x="395289" y="3644900"/>
            <a:ext cx="4140199"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dirty="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Inhaltsplatzhalter 3"/>
          <p:cNvSpPr>
            <a:spLocks noGrp="1"/>
          </p:cNvSpPr>
          <p:nvPr>
            <p:ph sz="half" idx="14"/>
          </p:nvPr>
        </p:nvSpPr>
        <p:spPr>
          <a:xfrm>
            <a:off x="4606926" y="3644900"/>
            <a:ext cx="4141788" cy="2232025"/>
          </a:xfrm>
        </p:spPr>
        <p:txBody>
          <a:bodyPr vert="horz" lIns="0" tIns="18000" rIns="0" bIns="18000" rtlCol="0">
            <a:normAutofit/>
          </a:bodyPr>
          <a:lstStyle>
            <a:lvl1pPr marL="177800"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SzPct val="125000"/>
              <a:buFont typeface="Arial" pitchFamily="34" charset="0"/>
              <a:buChar char="›"/>
              <a:defRPr lang="de-DE" sz="1600" b="0" kern="1200" smtClean="0">
                <a:solidFill>
                  <a:schemeClr val="tx1"/>
                </a:solidFill>
                <a:latin typeface="+mn-lt"/>
                <a:ea typeface="+mn-ea"/>
                <a:cs typeface="Arial" pitchFamily="34" charset="0"/>
              </a:defRPr>
            </a:lvl4pPr>
            <a:lvl5pPr algn="l" defTabSz="914400" rtl="0" eaLnBrk="1" latinLnBrk="0" hangingPunct="1">
              <a:lnSpc>
                <a:spcPct val="100000"/>
              </a:lnSpc>
              <a:spcBef>
                <a:spcPts val="0"/>
              </a:spcBef>
              <a:spcAft>
                <a:spcPts val="1200"/>
              </a:spcAft>
              <a:buSzPct val="100000"/>
              <a:buFontTx/>
              <a:buNone/>
              <a:defRPr lang="de-DE" sz="1600" b="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6327969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accent1"/>
                </a:solidFill>
                <a:latin typeface="+mj-lt"/>
              </a:defRPr>
            </a:lvl1pPr>
          </a:lstStyle>
          <a:p>
            <a:r>
              <a:rPr lang="en-US" noProof="0"/>
              <a:t>Click to edit Master title style</a:t>
            </a:r>
          </a:p>
        </p:txBody>
      </p:sp>
      <p:sp>
        <p:nvSpPr>
          <p:cNvPr id="7" name="Datumsplatzhalter 6"/>
          <p:cNvSpPr>
            <a:spLocks noGrp="1"/>
          </p:cNvSpPr>
          <p:nvPr>
            <p:ph type="dt" sz="half" idx="10"/>
          </p:nvPr>
        </p:nvSpPr>
        <p:spPr/>
        <p:txBody>
          <a:bodyPr/>
          <a:lstStyle>
            <a:lvl1pPr>
              <a:defRPr>
                <a:solidFill>
                  <a:schemeClr val="tx1"/>
                </a:solidFill>
              </a:defRPr>
            </a:lvl1pPr>
          </a:lstStyle>
          <a:p>
            <a:r>
              <a:rPr lang="en-US" noProof="0"/>
              <a:t>1/18/2023</a:t>
            </a:r>
          </a:p>
        </p:txBody>
      </p:sp>
      <p:sp>
        <p:nvSpPr>
          <p:cNvPr id="8" name="Foliennummernplatzhalter 7"/>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9" name="Fußzeilenplatzhalter 8"/>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spTree>
    <p:extLst>
      <p:ext uri="{BB962C8B-B14F-4D97-AF65-F5344CB8AC3E}">
        <p14:creationId xmlns:p14="http://schemas.microsoft.com/office/powerpoint/2010/main" val="36482012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solidFill>
                  <a:schemeClr val="tx1"/>
                </a:solidFill>
              </a:defRPr>
            </a:lvl1pPr>
          </a:lstStyle>
          <a:p>
            <a:r>
              <a:rPr lang="en-US" noProof="0"/>
              <a:t>1/18/2023</a:t>
            </a:r>
          </a:p>
        </p:txBody>
      </p:sp>
      <p:sp>
        <p:nvSpPr>
          <p:cNvPr id="6" name="Foliennummernplatzhalter 5"/>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7" name="Fußzeilenplatzhalter 6"/>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spTree>
    <p:extLst>
      <p:ext uri="{BB962C8B-B14F-4D97-AF65-F5344CB8AC3E}">
        <p14:creationId xmlns:p14="http://schemas.microsoft.com/office/powerpoint/2010/main" val="8913077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nd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bg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pic>
        <p:nvPicPr>
          <p:cNvPr id="15"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412" y="6094965"/>
            <a:ext cx="1857600" cy="570154"/>
          </a:xfrm>
          <a:prstGeom prst="rect">
            <a:avLst/>
          </a:prstGeom>
          <a:noFill/>
          <a:ln>
            <a:noFill/>
          </a:ln>
        </p:spPr>
      </p:pic>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en-US" sz="700" noProof="0">
                <a:solidFill>
                  <a:schemeClr val="tx1"/>
                </a:solidFill>
                <a:latin typeface="+mn-lt"/>
              </a:rPr>
              <a:t>Confidential</a:t>
            </a: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a:solidFill>
                  <a:schemeClr val="tx1"/>
                </a:solidFill>
                <a:latin typeface="+mn-lt"/>
              </a:rPr>
              <a:t>Space for Sender Information</a:t>
            </a:r>
          </a:p>
        </p:txBody>
      </p:sp>
      <p:grpSp>
        <p:nvGrpSpPr>
          <p:cNvPr id="17" name="Gruppieren 16"/>
          <p:cNvGrpSpPr/>
          <p:nvPr userDrawn="1"/>
        </p:nvGrpSpPr>
        <p:grpSpPr>
          <a:xfrm>
            <a:off x="0" y="0"/>
            <a:ext cx="9144000" cy="6858000"/>
            <a:chOff x="0" y="0"/>
            <a:chExt cx="9144000" cy="6858000"/>
          </a:xfrm>
          <a:solidFill>
            <a:schemeClr val="bg1"/>
          </a:solidFill>
        </p:grpSpPr>
        <p:sp>
          <p:nvSpPr>
            <p:cNvPr id="18" name="Rechteck 17"/>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Tree>
    <p:extLst>
      <p:ext uri="{BB962C8B-B14F-4D97-AF65-F5344CB8AC3E}">
        <p14:creationId xmlns:p14="http://schemas.microsoft.com/office/powerpoint/2010/main" val="22298444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whit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tx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grpSp>
        <p:nvGrpSpPr>
          <p:cNvPr id="13" name="Gruppieren 12"/>
          <p:cNvGrpSpPr/>
          <p:nvPr userDrawn="1"/>
        </p:nvGrpSpPr>
        <p:grpSpPr>
          <a:xfrm>
            <a:off x="0" y="0"/>
            <a:ext cx="9144000" cy="6858000"/>
            <a:chOff x="0" y="0"/>
            <a:chExt cx="9144000" cy="6858000"/>
          </a:xfrm>
          <a:solidFill>
            <a:schemeClr val="bg1"/>
          </a:solidFill>
        </p:grpSpPr>
        <p:sp>
          <p:nvSpPr>
            <p:cNvPr id="14" name="Rechteck 13"/>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5" name="Rechteck 14"/>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6" name="Rechteck 15"/>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7" name="Rechteck 16"/>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Tree>
    <p:extLst>
      <p:ext uri="{BB962C8B-B14F-4D97-AF65-F5344CB8AC3E}">
        <p14:creationId xmlns:p14="http://schemas.microsoft.com/office/powerpoint/2010/main" val="14169119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95288" y="3114488"/>
            <a:ext cx="8353425" cy="2762437"/>
          </a:xfrm>
        </p:spPr>
        <p:txBody>
          <a:bodyPr>
            <a:noAutofit/>
          </a:bodyPr>
          <a:lstStyle>
            <a:lvl1pPr marL="0" indent="0">
              <a:lnSpc>
                <a:spcPct val="113000"/>
              </a:lnSpc>
              <a:buSzPct val="125000"/>
              <a:buFont typeface="Arial" pitchFamily="34" charset="0"/>
              <a:buNone/>
              <a:defRPr sz="2400">
                <a:solidFill>
                  <a:schemeClr val="bg1"/>
                </a:solidFill>
              </a:defRPr>
            </a:lvl1pPr>
            <a:lvl2pPr marL="184150" indent="-184150">
              <a:lnSpc>
                <a:spcPct val="113000"/>
              </a:lnSpc>
              <a:buClr>
                <a:schemeClr val="accent1"/>
              </a:buClr>
              <a:buSzPct val="125000"/>
              <a:buFont typeface="Arial" pitchFamily="34" charset="0"/>
              <a:buChar char="›"/>
              <a:defRPr sz="2400">
                <a:solidFill>
                  <a:schemeClr val="tx1"/>
                </a:solidFill>
              </a:defRPr>
            </a:lvl2pPr>
            <a:lvl3pPr marL="539750" indent="-177800">
              <a:lnSpc>
                <a:spcPct val="113000"/>
              </a:lnSpc>
              <a:buClr>
                <a:schemeClr val="accent1"/>
              </a:buClr>
              <a:buSzPct val="125000"/>
              <a:buFont typeface="Arial" pitchFamily="34" charset="0"/>
              <a:buChar char="›"/>
              <a:defRPr sz="2400">
                <a:solidFill>
                  <a:schemeClr val="tx1"/>
                </a:solidFill>
              </a:defRPr>
            </a:lvl3pPr>
            <a:lvl4pPr marL="895350" indent="-179388">
              <a:lnSpc>
                <a:spcPct val="113000"/>
              </a:lnSpc>
              <a:buClr>
                <a:schemeClr val="accent1"/>
              </a:buClr>
              <a:buSzPct val="125000"/>
              <a:buFont typeface="Arial" pitchFamily="34" charset="0"/>
              <a:buChar char="›"/>
              <a:defRPr sz="2400">
                <a:solidFill>
                  <a:schemeClr val="tx1"/>
                </a:solidFill>
              </a:defRPr>
            </a:lvl4pPr>
            <a:lvl5pPr marL="1257300" indent="-177800">
              <a:lnSpc>
                <a:spcPct val="113000"/>
              </a:lnSpc>
              <a:buClr>
                <a:schemeClr val="accent1"/>
              </a:buClr>
              <a:buSzPct val="125000"/>
              <a:buFont typeface="Arial" pitchFamily="34" charset="0"/>
              <a:buChar char="›"/>
              <a:defRPr sz="2400">
                <a:solidFill>
                  <a:schemeClr val="tx1"/>
                </a:solidFill>
              </a:defRPr>
            </a:lvl5pPr>
          </a:lstStyle>
          <a:p>
            <a:pPr lvl="0"/>
            <a:r>
              <a:rPr lang="en-US" noProof="0"/>
              <a:t>Textmasterformate durch Klicken bearbeiten</a:t>
            </a:r>
          </a:p>
        </p:txBody>
      </p:sp>
      <p:sp>
        <p:nvSpPr>
          <p:cNvPr id="8" name="Titel 7"/>
          <p:cNvSpPr>
            <a:spLocks noGrp="1"/>
          </p:cNvSpPr>
          <p:nvPr>
            <p:ph type="title"/>
          </p:nvPr>
        </p:nvSpPr>
        <p:spPr>
          <a:xfrm>
            <a:off x="395288" y="2456892"/>
            <a:ext cx="8353425" cy="719137"/>
          </a:xfrm>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bg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bg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bg1"/>
                </a:solidFill>
              </a:defRPr>
            </a:lvl1pPr>
          </a:lstStyle>
          <a:p>
            <a:r>
              <a:rPr lang="en-US" noProof="0"/>
              <a:t>Continental Automotive doo Novi SAD</a:t>
            </a:r>
          </a:p>
        </p:txBody>
      </p:sp>
      <p:cxnSp>
        <p:nvCxnSpPr>
          <p:cNvPr id="13" name="Gerade Verbindung 12"/>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en-US" sz="700" noProof="0">
                <a:solidFill>
                  <a:schemeClr val="bg1"/>
                </a:solidFill>
                <a:latin typeface="+mn-lt"/>
              </a:rPr>
              <a:t>Confidential</a:t>
            </a:r>
          </a:p>
        </p:txBody>
      </p:sp>
      <p:sp>
        <p:nvSpPr>
          <p:cNvPr id="16"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a:solidFill>
                  <a:schemeClr val="bg1"/>
                </a:solidFill>
                <a:latin typeface="+mn-lt"/>
              </a:rPr>
              <a:t>Space for Sender Information</a:t>
            </a:r>
          </a:p>
        </p:txBody>
      </p:sp>
      <p:pic>
        <p:nvPicPr>
          <p:cNvPr id="17" name="Bild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252637" y="6095032"/>
            <a:ext cx="1857375" cy="570087"/>
          </a:xfrm>
          <a:prstGeom prst="rect">
            <a:avLst/>
          </a:prstGeom>
          <a:noFill/>
          <a:ln>
            <a:noFill/>
          </a:ln>
        </p:spPr>
      </p:pic>
      <p:grpSp>
        <p:nvGrpSpPr>
          <p:cNvPr id="15" name="Gruppieren 14"/>
          <p:cNvGrpSpPr/>
          <p:nvPr userDrawn="1"/>
        </p:nvGrpSpPr>
        <p:grpSpPr>
          <a:xfrm>
            <a:off x="0" y="0"/>
            <a:ext cx="9144000" cy="6858000"/>
            <a:chOff x="0" y="0"/>
            <a:chExt cx="9144000" cy="6858000"/>
          </a:xfrm>
          <a:solidFill>
            <a:schemeClr val="bg1"/>
          </a:solidFill>
        </p:grpSpPr>
        <p:sp>
          <p:nvSpPr>
            <p:cNvPr id="18" name="Rechteck 17"/>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Tree>
    <p:extLst>
      <p:ext uri="{BB962C8B-B14F-4D97-AF65-F5344CB8AC3E}">
        <p14:creationId xmlns:p14="http://schemas.microsoft.com/office/powerpoint/2010/main" val="39749887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177800" indent="-177800">
              <a:buSzPct val="125000"/>
              <a:buFont typeface="Arial" pitchFamily="34" charset="0"/>
              <a:buChar char="›"/>
              <a:defRPr>
                <a:solidFill>
                  <a:schemeClr val="tx1"/>
                </a:solidFill>
              </a:defRPr>
            </a:lvl1pPr>
            <a:lvl2pPr marL="541338" indent="-184150">
              <a:buSzPct val="125000"/>
              <a:buFont typeface="Arial" pitchFamily="34" charset="0"/>
              <a:buChar char="›"/>
              <a:defRPr>
                <a:solidFill>
                  <a:schemeClr val="tx1"/>
                </a:solidFill>
              </a:defRPr>
            </a:lvl2pPr>
            <a:lvl3pPr marL="896938" indent="-177800">
              <a:buSzPct val="125000"/>
              <a:buFont typeface="Arial" pitchFamily="34" charset="0"/>
              <a:buChar char="›"/>
              <a:defRPr>
                <a:solidFill>
                  <a:schemeClr val="tx1"/>
                </a:solidFill>
              </a:defRPr>
            </a:lvl3pPr>
            <a:lvl4pPr marL="1254125" indent="-179388">
              <a:buSzPct val="125000"/>
              <a:buFont typeface="Arial" pitchFamily="34" charset="0"/>
              <a:buChar char="›"/>
              <a:defRPr>
                <a:solidFill>
                  <a:schemeClr val="tx1"/>
                </a:solidFill>
              </a:defRPr>
            </a:lvl4pPr>
            <a:lvl5pPr marL="1616075" indent="-177800">
              <a:buSzPct val="125000"/>
              <a:buFont typeface="Arial"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spTree>
    <p:extLst>
      <p:ext uri="{BB962C8B-B14F-4D97-AF65-F5344CB8AC3E}">
        <p14:creationId xmlns:p14="http://schemas.microsoft.com/office/powerpoint/2010/main" val="23515672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3548" y="3839314"/>
            <a:ext cx="8172140" cy="418502"/>
          </a:xfrm>
        </p:spPr>
        <p:txBody>
          <a:bodyPr tIns="0" rIns="0" bIns="0" anchor="t" anchorCtr="0">
            <a:normAutofit/>
          </a:bodyPr>
          <a:lstStyle>
            <a:lvl1pPr algn="l">
              <a:defRPr sz="2400">
                <a:solidFill>
                  <a:schemeClr val="accent1"/>
                </a:solidFill>
              </a:defRPr>
            </a:lvl1pPr>
          </a:lstStyle>
          <a:p>
            <a:r>
              <a:rPr lang="en-US" noProof="0"/>
              <a:t>Click to edit Master title style</a:t>
            </a:r>
          </a:p>
        </p:txBody>
      </p:sp>
      <p:sp>
        <p:nvSpPr>
          <p:cNvPr id="3" name="Untertitel 2"/>
          <p:cNvSpPr>
            <a:spLocks noGrp="1"/>
          </p:cNvSpPr>
          <p:nvPr>
            <p:ph type="subTitle" idx="1"/>
          </p:nvPr>
        </p:nvSpPr>
        <p:spPr>
          <a:xfrm>
            <a:off x="503548" y="4185084"/>
            <a:ext cx="8172140" cy="1138230"/>
          </a:xfrm>
        </p:spPr>
        <p:txBody>
          <a:bodyPr tIns="0" rIns="0" bIns="0" anchor="t" anchorCtr="0">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lvl1pPr>
          </a:lstStyle>
          <a:p>
            <a:pPr lvl="0"/>
            <a:r>
              <a:rPr lang="en-US" noProof="0"/>
              <a:t>URL</a:t>
            </a:r>
          </a:p>
          <a:p>
            <a:pPr lvl="0"/>
            <a:endParaRPr lang="en-US" noProof="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lvl1pPr>
          </a:lstStyle>
          <a:p>
            <a:pPr lvl="0"/>
            <a:r>
              <a:rPr lang="en-US" noProof="0"/>
              <a:t>Division Naming</a:t>
            </a:r>
          </a:p>
          <a:p>
            <a:pPr lvl="0"/>
            <a:endParaRPr lang="en-US" noProof="0"/>
          </a:p>
        </p:txBody>
      </p:sp>
      <p:pic>
        <p:nvPicPr>
          <p:cNvPr id="14" name="Grafik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03238" y="-1"/>
            <a:ext cx="2555876" cy="1304925"/>
          </a:xfrm>
          <a:prstGeom prst="rect">
            <a:avLst/>
          </a:prstGeom>
        </p:spPr>
      </p:pic>
    </p:spTree>
    <p:extLst>
      <p:ext uri="{BB962C8B-B14F-4D97-AF65-F5344CB8AC3E}">
        <p14:creationId xmlns:p14="http://schemas.microsoft.com/office/powerpoint/2010/main" val="22996260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big Picture">
    <p:spTree>
      <p:nvGrpSpPr>
        <p:cNvPr id="1" name=""/>
        <p:cNvGrpSpPr/>
        <p:nvPr/>
      </p:nvGrpSpPr>
      <p:grpSpPr>
        <a:xfrm>
          <a:off x="0" y="0"/>
          <a:ext cx="0" cy="0"/>
          <a:chOff x="0" y="0"/>
          <a:chExt cx="0" cy="0"/>
        </a:xfrm>
      </p:grpSpPr>
      <p:sp>
        <p:nvSpPr>
          <p:cNvPr id="9" name="Rechteck 8"/>
          <p:cNvSpPr/>
          <p:nvPr userDrawn="1"/>
        </p:nvSpPr>
        <p:spPr>
          <a:xfrm>
            <a:off x="179388" y="188912"/>
            <a:ext cx="8785225" cy="6480175"/>
          </a:xfrm>
          <a:prstGeom prst="rect">
            <a:avLst/>
          </a:prstGeom>
          <a:pattFill prst="wdUpDiag">
            <a:fgClr>
              <a:schemeClr val="accent5"/>
            </a:fgClr>
            <a:bgClr>
              <a:schemeClr val="accent6"/>
            </a:bgClr>
          </a:patt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noProof="0" dirty="0" err="1">
                <a:solidFill>
                  <a:schemeClr val="bg1"/>
                </a:solidFill>
              </a:rPr>
              <a:t>Bitte</a:t>
            </a:r>
            <a:r>
              <a:rPr lang="en-US" sz="1600" baseline="0" noProof="0" dirty="0">
                <a:solidFill>
                  <a:schemeClr val="bg1"/>
                </a:solidFill>
              </a:rPr>
              <a:t> </a:t>
            </a:r>
            <a:r>
              <a:rPr lang="en-US" sz="1600" baseline="0" noProof="0" dirty="0" err="1">
                <a:solidFill>
                  <a:schemeClr val="bg1"/>
                </a:solidFill>
              </a:rPr>
              <a:t>decken</a:t>
            </a:r>
            <a:r>
              <a:rPr lang="en-US" sz="1600" baseline="0" noProof="0" dirty="0">
                <a:solidFill>
                  <a:schemeClr val="bg1"/>
                </a:solidFill>
              </a:rPr>
              <a:t> </a:t>
            </a:r>
            <a:r>
              <a:rPr lang="en-US" sz="1600" baseline="0" noProof="0" dirty="0" err="1">
                <a:solidFill>
                  <a:schemeClr val="bg1"/>
                </a:solidFill>
              </a:rPr>
              <a:t>Sie</a:t>
            </a:r>
            <a:r>
              <a:rPr lang="en-US" sz="1600" baseline="0" noProof="0" dirty="0">
                <a:solidFill>
                  <a:schemeClr val="bg1"/>
                </a:solidFill>
              </a:rPr>
              <a:t> die </a:t>
            </a:r>
            <a:r>
              <a:rPr lang="en-US" sz="1600" baseline="0" noProof="0" dirty="0" err="1">
                <a:solidFill>
                  <a:schemeClr val="bg1"/>
                </a:solidFill>
              </a:rPr>
              <a:t>schraffierte</a:t>
            </a:r>
            <a:r>
              <a:rPr lang="en-US" sz="1600" baseline="0" noProof="0" dirty="0">
                <a:solidFill>
                  <a:schemeClr val="bg1"/>
                </a:solidFill>
              </a:rPr>
              <a:t> </a:t>
            </a:r>
            <a:r>
              <a:rPr lang="en-US" sz="1600" baseline="0" noProof="0" dirty="0" err="1">
                <a:solidFill>
                  <a:schemeClr val="bg1"/>
                </a:solidFill>
              </a:rPr>
              <a:t>Fläche</a:t>
            </a:r>
            <a:r>
              <a:rPr lang="en-US" sz="1600" baseline="0" noProof="0" dirty="0">
                <a:solidFill>
                  <a:schemeClr val="bg1"/>
                </a:solidFill>
              </a:rPr>
              <a:t> </a:t>
            </a:r>
            <a:r>
              <a:rPr lang="en-US" sz="1600" baseline="0" noProof="0" dirty="0" err="1">
                <a:solidFill>
                  <a:schemeClr val="bg1"/>
                </a:solidFill>
              </a:rPr>
              <a:t>mit</a:t>
            </a:r>
            <a:r>
              <a:rPr lang="en-US" sz="1600" baseline="0" noProof="0" dirty="0">
                <a:solidFill>
                  <a:schemeClr val="bg1"/>
                </a:solidFill>
              </a:rPr>
              <a:t> </a:t>
            </a:r>
            <a:r>
              <a:rPr lang="en-US" sz="1600" baseline="0" noProof="0" dirty="0" err="1">
                <a:solidFill>
                  <a:schemeClr val="bg1"/>
                </a:solidFill>
              </a:rPr>
              <a:t>einem</a:t>
            </a:r>
            <a:r>
              <a:rPr lang="en-US" sz="1600" baseline="0" noProof="0" dirty="0">
                <a:solidFill>
                  <a:schemeClr val="bg1"/>
                </a:solidFill>
              </a:rPr>
              <a:t> </a:t>
            </a:r>
            <a:r>
              <a:rPr lang="en-US" sz="1600" baseline="0" noProof="0" dirty="0" err="1">
                <a:solidFill>
                  <a:schemeClr val="bg1"/>
                </a:solidFill>
              </a:rPr>
              <a:t>Bild</a:t>
            </a:r>
            <a:r>
              <a:rPr lang="en-US" sz="1600" baseline="0" noProof="0" dirty="0">
                <a:solidFill>
                  <a:schemeClr val="bg1"/>
                </a:solidFill>
              </a:rPr>
              <a:t> ab</a:t>
            </a:r>
            <a:r>
              <a:rPr lang="en-US" sz="1600" noProof="0" dirty="0">
                <a:solidFill>
                  <a:schemeClr val="bg1"/>
                </a:solidFill>
              </a:rPr>
              <a:t>.</a:t>
            </a:r>
          </a:p>
          <a:p>
            <a:pPr algn="ctr"/>
            <a:r>
              <a:rPr lang="en-US" sz="1600" noProof="0" dirty="0">
                <a:solidFill>
                  <a:schemeClr val="bg1"/>
                </a:solidFill>
              </a:rPr>
              <a:t>Please cover</a:t>
            </a:r>
            <a:r>
              <a:rPr lang="en-US" sz="1600" baseline="0" noProof="0" dirty="0">
                <a:solidFill>
                  <a:schemeClr val="bg1"/>
                </a:solidFill>
              </a:rPr>
              <a:t> the shaded area with a picture</a:t>
            </a:r>
            <a:r>
              <a:rPr lang="en-US" sz="1600" noProof="0" dirty="0">
                <a:solidFill>
                  <a:schemeClr val="bg1"/>
                </a:solidFill>
              </a:rPr>
              <a:t>.</a:t>
            </a:r>
          </a:p>
          <a:p>
            <a:pPr algn="ctr"/>
            <a:r>
              <a:rPr lang="en-US" sz="1600" noProof="0" dirty="0">
                <a:solidFill>
                  <a:schemeClr val="bg1"/>
                </a:solidFill>
              </a:rPr>
              <a:t>(24,4 x 18,0 cm)</a:t>
            </a:r>
          </a:p>
        </p:txBody>
      </p:sp>
      <p:sp>
        <p:nvSpPr>
          <p:cNvPr id="12" name="Rechteck 11"/>
          <p:cNvSpPr/>
          <p:nvPr userDrawn="1"/>
        </p:nvSpPr>
        <p:spPr>
          <a:xfrm>
            <a:off x="503548" y="-567404"/>
            <a:ext cx="8640452" cy="360000"/>
          </a:xfrm>
          <a:prstGeom prst="rect">
            <a:avLst/>
          </a:prstGeom>
          <a:solidFill>
            <a:schemeClr val="bg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lIns="72000" tIns="46800" rIns="72000" bIns="46800" rtlCol="0" anchor="t" anchorCtr="0"/>
          <a:lstStyle/>
          <a:p>
            <a:r>
              <a:rPr lang="en-US" sz="900" noProof="0">
                <a:solidFill>
                  <a:schemeClr val="tx1"/>
                </a:solidFill>
              </a:rPr>
              <a:t>Wenn Sie ein neues Bild einfügen: Klicken Sie mit der rechten Maustaste auf das Bild und wählen „In den Hintergrund“, um das Bild hinter das Quality Seal zu bringen.</a:t>
            </a:r>
          </a:p>
          <a:p>
            <a:r>
              <a:rPr lang="en-US" sz="900" noProof="0">
                <a:solidFill>
                  <a:schemeClr val="tx1"/>
                </a:solidFill>
              </a:rPr>
              <a:t>If you insert a new picture: Right click on the picture and select “Send to the back” to position it behind the Quality Seal.</a:t>
            </a:r>
          </a:p>
        </p:txBody>
      </p:sp>
      <p:cxnSp>
        <p:nvCxnSpPr>
          <p:cNvPr id="14" name="Gerade Verbindung 13"/>
          <p:cNvCxnSpPr/>
          <p:nvPr userDrawn="1"/>
        </p:nvCxnSpPr>
        <p:spPr>
          <a:xfrm>
            <a:off x="503548"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3059832" y="-171400"/>
            <a:ext cx="0" cy="1338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rot="5400000">
            <a:off x="-103432" y="1237844"/>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rot="5400000">
            <a:off x="-113608" y="-66920"/>
            <a:ext cx="0" cy="13384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503547" y="4401108"/>
            <a:ext cx="8172141" cy="418502"/>
          </a:xfrm>
        </p:spPr>
        <p:txBody>
          <a:bodyPr tIns="0" rIns="0" bIns="0" anchor="t" anchorCtr="0">
            <a:normAutofit/>
          </a:bodyPr>
          <a:lstStyle>
            <a:lvl1pPr algn="l">
              <a:defRPr sz="2400">
                <a:solidFill>
                  <a:schemeClr val="accent1"/>
                </a:solidFill>
              </a:defRPr>
            </a:lvl1pPr>
          </a:lstStyle>
          <a:p>
            <a:r>
              <a:rPr lang="en-US" noProof="0"/>
              <a:t>Click to edit Master title style</a:t>
            </a:r>
          </a:p>
        </p:txBody>
      </p:sp>
      <p:sp>
        <p:nvSpPr>
          <p:cNvPr id="3" name="Untertitel 2"/>
          <p:cNvSpPr>
            <a:spLocks noGrp="1"/>
          </p:cNvSpPr>
          <p:nvPr>
            <p:ph type="subTitle" idx="1"/>
          </p:nvPr>
        </p:nvSpPr>
        <p:spPr>
          <a:xfrm>
            <a:off x="503548" y="4746878"/>
            <a:ext cx="8172140" cy="1138230"/>
          </a:xfrm>
        </p:spPr>
        <p:txBody>
          <a:bodyPr tIns="0" rIns="0" bIns="0" anchor="t" anchorCtr="0">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10" name="Textplatzhalter 9"/>
          <p:cNvSpPr>
            <a:spLocks noGrp="1"/>
          </p:cNvSpPr>
          <p:nvPr>
            <p:ph type="body" sz="quarter" idx="10" hasCustomPrompt="1"/>
          </p:nvPr>
        </p:nvSpPr>
        <p:spPr>
          <a:xfrm>
            <a:off x="503548" y="6021288"/>
            <a:ext cx="2628590" cy="368813"/>
          </a:xfrm>
        </p:spPr>
        <p:txBody>
          <a:bodyPr tIns="0" bIns="0" anchor="b" anchorCtr="0">
            <a:normAutofit/>
          </a:bodyPr>
          <a:lstStyle>
            <a:lvl1pPr marL="0" indent="0">
              <a:spcAft>
                <a:spcPts val="0"/>
              </a:spcAft>
              <a:buNone/>
              <a:defRPr sz="900" b="0">
                <a:solidFill>
                  <a:schemeClr val="bg1"/>
                </a:solidFill>
              </a:defRPr>
            </a:lvl1pPr>
          </a:lstStyle>
          <a:p>
            <a:pPr lvl="0"/>
            <a:r>
              <a:rPr lang="en-US" noProof="0"/>
              <a:t>URL</a:t>
            </a:r>
          </a:p>
          <a:p>
            <a:pPr lvl="0"/>
            <a:endParaRPr lang="en-US" noProof="0"/>
          </a:p>
        </p:txBody>
      </p:sp>
      <p:sp>
        <p:nvSpPr>
          <p:cNvPr id="11" name="Textplatzhalter 9"/>
          <p:cNvSpPr>
            <a:spLocks noGrp="1"/>
          </p:cNvSpPr>
          <p:nvPr>
            <p:ph type="body" sz="quarter" idx="11" hasCustomPrompt="1"/>
          </p:nvPr>
        </p:nvSpPr>
        <p:spPr>
          <a:xfrm>
            <a:off x="3599891" y="6021288"/>
            <a:ext cx="5075797" cy="368813"/>
          </a:xfrm>
        </p:spPr>
        <p:txBody>
          <a:bodyPr tIns="0" bIns="0" anchor="b" anchorCtr="0">
            <a:normAutofit/>
          </a:bodyPr>
          <a:lstStyle>
            <a:lvl1pPr marL="0" indent="0" algn="r">
              <a:spcAft>
                <a:spcPts val="0"/>
              </a:spcAft>
              <a:buNone/>
              <a:defRPr sz="900" b="0">
                <a:solidFill>
                  <a:schemeClr val="bg1"/>
                </a:solidFill>
              </a:defRPr>
            </a:lvl1pPr>
          </a:lstStyle>
          <a:p>
            <a:pPr lvl="0"/>
            <a:r>
              <a:rPr lang="en-US" noProof="0"/>
              <a:t>Division Naming</a:t>
            </a:r>
          </a:p>
          <a:p>
            <a:pPr lvl="0"/>
            <a:endParaRPr lang="en-US" noProof="0"/>
          </a:p>
        </p:txBody>
      </p:sp>
      <p:sp>
        <p:nvSpPr>
          <p:cNvPr id="8" name="Textplatzhalter 7"/>
          <p:cNvSpPr>
            <a:spLocks noGrp="1"/>
          </p:cNvSpPr>
          <p:nvPr>
            <p:ph type="body" sz="quarter" idx="12" hasCustomPrompt="1"/>
          </p:nvPr>
        </p:nvSpPr>
        <p:spPr>
          <a:xfrm>
            <a:off x="503238" y="0"/>
            <a:ext cx="2555875" cy="1304925"/>
          </a:xfrm>
          <a:blipFill>
            <a:blip r:embed="rId2"/>
            <a:stretch>
              <a:fillRect/>
            </a:stretch>
          </a:blipFill>
        </p:spPr>
        <p:txBody>
          <a:bodyPr>
            <a:noAutofit/>
          </a:bodyPr>
          <a:lstStyle>
            <a:lvl1pPr marL="0" indent="0" algn="ctr">
              <a:spcAft>
                <a:spcPts val="0"/>
              </a:spcAft>
              <a:buNone/>
              <a:defRPr sz="800"/>
            </a:lvl1pPr>
          </a:lstStyle>
          <a:p>
            <a:pPr lvl="0"/>
            <a:r>
              <a:rPr lang="en-US" noProof="0"/>
              <a:t>Das Quality Seal hat im Vordergrund zu stehen.</a:t>
            </a:r>
            <a:br>
              <a:rPr lang="en-US" noProof="0"/>
            </a:br>
            <a:r>
              <a:rPr lang="en-US" noProof="0"/>
              <a:t>Bitte ändern Sie nicht die Größe oder Position.</a:t>
            </a:r>
            <a:br>
              <a:rPr lang="en-US" noProof="0"/>
            </a:br>
            <a:r>
              <a:rPr lang="en-US" noProof="0"/>
              <a:t>The Quality Seal has to stay on top.</a:t>
            </a:r>
            <a:br>
              <a:rPr lang="en-US" noProof="0"/>
            </a:br>
            <a:r>
              <a:rPr lang="en-US" noProof="0"/>
              <a:t>Please do not change size or position.</a:t>
            </a:r>
          </a:p>
          <a:p>
            <a:pPr lvl="0"/>
            <a:endParaRPr lang="en-US" noProof="0"/>
          </a:p>
        </p:txBody>
      </p:sp>
    </p:spTree>
    <p:extLst>
      <p:ext uri="{BB962C8B-B14F-4D97-AF65-F5344CB8AC3E}">
        <p14:creationId xmlns:p14="http://schemas.microsoft.com/office/powerpoint/2010/main" val="8890632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 (orange)">
    <p:bg>
      <p:bgPr>
        <a:solidFill>
          <a:schemeClr val="accent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Clr>
                <a:schemeClr val="bg1"/>
              </a:buClr>
              <a:buSzPct val="125000"/>
              <a:buFont typeface="Arial" pitchFamily="34" charset="0"/>
              <a:buChar char="›"/>
              <a:defRPr>
                <a:solidFill>
                  <a:schemeClr val="bg1"/>
                </a:solidFill>
              </a:defRPr>
            </a:lvl2pPr>
            <a:lvl3pPr marL="539750" indent="-177800">
              <a:lnSpc>
                <a:spcPct val="113000"/>
              </a:lnSpc>
              <a:buClr>
                <a:schemeClr val="bg1"/>
              </a:buClr>
              <a:buSzPct val="125000"/>
              <a:buFont typeface="Arial" pitchFamily="34" charset="0"/>
              <a:buChar char="›"/>
              <a:defRPr>
                <a:solidFill>
                  <a:schemeClr val="bg1"/>
                </a:solidFill>
              </a:defRPr>
            </a:lvl3pPr>
            <a:lvl4pPr marL="895350" indent="-179388">
              <a:lnSpc>
                <a:spcPct val="113000"/>
              </a:lnSpc>
              <a:buClr>
                <a:schemeClr val="bg1"/>
              </a:buClr>
              <a:buSzPct val="125000"/>
              <a:buFont typeface="Arial" pitchFamily="34" charset="0"/>
              <a:buChar char="›"/>
              <a:defRPr>
                <a:solidFill>
                  <a:schemeClr val="bg1"/>
                </a:solidFill>
              </a:defRPr>
            </a:lvl4pPr>
            <a:lvl5pPr marL="1257300" indent="-177800">
              <a:lnSpc>
                <a:spcPct val="113000"/>
              </a:lnSpc>
              <a:buClr>
                <a:schemeClr val="bg1"/>
              </a:buClr>
              <a:buSzPct val="125000"/>
              <a:buFont typeface="Arial" pitchFamily="34" charset="0"/>
              <a:buChar cha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el 7"/>
          <p:cNvSpPr>
            <a:spLocks noGrp="1"/>
          </p:cNvSpPr>
          <p:nvPr>
            <p:ph type="title"/>
          </p:nvPr>
        </p:nvSpPr>
        <p:spPr>
          <a:xfrm>
            <a:off x="395288" y="296862"/>
            <a:ext cx="8353425" cy="719137"/>
          </a:xfrm>
        </p:spPr>
        <p:txBody>
          <a:bodyPr/>
          <a:lstStyle>
            <a:lvl1pPr>
              <a:defRPr>
                <a:solidFill>
                  <a:schemeClr val="bg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pic>
        <p:nvPicPr>
          <p:cNvPr id="15"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412" y="6094965"/>
            <a:ext cx="1857600" cy="570154"/>
          </a:xfrm>
          <a:prstGeom prst="rect">
            <a:avLst/>
          </a:prstGeom>
          <a:noFill/>
          <a:ln>
            <a:noFill/>
          </a:ln>
        </p:spPr>
      </p:pic>
      <p:cxnSp>
        <p:nvCxnSpPr>
          <p:cNvPr id="16" name="Gerade Verbindung 15"/>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en-US" sz="700" noProof="0">
                <a:solidFill>
                  <a:schemeClr val="tx1"/>
                </a:solidFill>
                <a:latin typeface="+mn-lt"/>
              </a:rPr>
              <a:t>Confidential</a:t>
            </a:r>
          </a:p>
        </p:txBody>
      </p:sp>
      <p:sp>
        <p:nvSpPr>
          <p:cNvPr id="18"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a:solidFill>
                  <a:schemeClr val="tx1"/>
                </a:solidFill>
                <a:latin typeface="+mn-lt"/>
              </a:rPr>
              <a:t>Space for Sender Information</a:t>
            </a:r>
          </a:p>
        </p:txBody>
      </p:sp>
      <p:grpSp>
        <p:nvGrpSpPr>
          <p:cNvPr id="13" name="Gruppieren 12"/>
          <p:cNvGrpSpPr/>
          <p:nvPr userDrawn="1"/>
        </p:nvGrpSpPr>
        <p:grpSpPr>
          <a:xfrm>
            <a:off x="0" y="0"/>
            <a:ext cx="9144000" cy="6858000"/>
            <a:chOff x="0" y="0"/>
            <a:chExt cx="9144000" cy="6858000"/>
          </a:xfrm>
          <a:solidFill>
            <a:schemeClr val="bg1"/>
          </a:solidFill>
        </p:grpSpPr>
        <p:sp>
          <p:nvSpPr>
            <p:cNvPr id="14" name="Rechteck 13"/>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9" name="Rechteck 18"/>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0" name="Rechteck 19"/>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1" name="Rechteck 20"/>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Tree>
    <p:extLst>
      <p:ext uri="{BB962C8B-B14F-4D97-AF65-F5344CB8AC3E}">
        <p14:creationId xmlns:p14="http://schemas.microsoft.com/office/powerpoint/2010/main" val="8833892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white)">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tx1"/>
                </a:solidFill>
              </a:defRPr>
            </a:lvl1pPr>
            <a:lvl2pPr marL="184150" indent="-184150">
              <a:lnSpc>
                <a:spcPct val="113000"/>
              </a:lnSpc>
              <a:buSzPct val="125000"/>
              <a:buFont typeface="Arial" pitchFamily="34" charset="0"/>
              <a:buChar char="›"/>
              <a:defRPr>
                <a:solidFill>
                  <a:schemeClr val="tx1"/>
                </a:solidFill>
              </a:defRPr>
            </a:lvl2pPr>
            <a:lvl3pPr marL="539750" indent="-177800">
              <a:lnSpc>
                <a:spcPct val="113000"/>
              </a:lnSpc>
              <a:buSzPct val="125000"/>
              <a:buFont typeface="Arial" pitchFamily="34" charset="0"/>
              <a:buChar char="›"/>
              <a:defRPr>
                <a:solidFill>
                  <a:schemeClr val="tx1"/>
                </a:solidFill>
              </a:defRPr>
            </a:lvl3pPr>
            <a:lvl4pPr marL="895350" indent="-179388">
              <a:lnSpc>
                <a:spcPct val="113000"/>
              </a:lnSpc>
              <a:buSzPct val="125000"/>
              <a:buFont typeface="Arial" pitchFamily="34" charset="0"/>
              <a:buChar char="›"/>
              <a:defRPr>
                <a:solidFill>
                  <a:schemeClr val="tx1"/>
                </a:solidFill>
              </a:defRPr>
            </a:lvl4pPr>
            <a:lvl5pPr marL="1257300" indent="-177800">
              <a:lnSpc>
                <a:spcPct val="113000"/>
              </a:lnSpc>
              <a:buSzPct val="125000"/>
              <a:buFont typeface="Arial"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spTree>
    <p:extLst>
      <p:ext uri="{BB962C8B-B14F-4D97-AF65-F5344CB8AC3E}">
        <p14:creationId xmlns:p14="http://schemas.microsoft.com/office/powerpoint/2010/main" val="18108249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 (black)">
    <p:bg>
      <p:bgPr>
        <a:solidFill>
          <a:schemeClr val="tx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4535487"/>
          </a:xfrm>
        </p:spPr>
        <p:txBody>
          <a:bodyPr/>
          <a:lstStyle>
            <a:lvl1pPr marL="0" indent="0">
              <a:lnSpc>
                <a:spcPct val="113000"/>
              </a:lnSpc>
              <a:buSzPct val="125000"/>
              <a:buFont typeface="Arial" pitchFamily="34" charset="0"/>
              <a:buNone/>
              <a:defRPr>
                <a:solidFill>
                  <a:schemeClr val="bg1"/>
                </a:solidFill>
              </a:defRPr>
            </a:lvl1pPr>
            <a:lvl2pPr marL="184150" indent="-184150">
              <a:lnSpc>
                <a:spcPct val="113000"/>
              </a:lnSpc>
              <a:buSzPct val="125000"/>
              <a:buFont typeface="Arial" pitchFamily="34" charset="0"/>
              <a:buChar char="›"/>
              <a:defRPr>
                <a:solidFill>
                  <a:schemeClr val="bg1"/>
                </a:solidFill>
              </a:defRPr>
            </a:lvl2pPr>
            <a:lvl3pPr marL="539750" indent="-177800">
              <a:lnSpc>
                <a:spcPct val="113000"/>
              </a:lnSpc>
              <a:buSzPct val="125000"/>
              <a:buFont typeface="Arial" pitchFamily="34" charset="0"/>
              <a:buChar char="›"/>
              <a:defRPr>
                <a:solidFill>
                  <a:schemeClr val="bg1"/>
                </a:solidFill>
              </a:defRPr>
            </a:lvl3pPr>
            <a:lvl4pPr marL="895350" indent="-179388">
              <a:lnSpc>
                <a:spcPct val="113000"/>
              </a:lnSpc>
              <a:buSzPct val="125000"/>
              <a:buFont typeface="Arial" pitchFamily="34" charset="0"/>
              <a:buChar char="›"/>
              <a:defRPr>
                <a:solidFill>
                  <a:schemeClr val="bg1"/>
                </a:solidFill>
              </a:defRPr>
            </a:lvl4pPr>
            <a:lvl5pPr marL="1257300" indent="-177800">
              <a:lnSpc>
                <a:spcPct val="113000"/>
              </a:lnSpc>
              <a:buSzPct val="125000"/>
              <a:buFont typeface="Arial" pitchFamily="34" charset="0"/>
              <a:buChar cha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el 7"/>
          <p:cNvSpPr>
            <a:spLocks noGrp="1"/>
          </p:cNvSpPr>
          <p:nvPr>
            <p:ph type="title"/>
          </p:nvPr>
        </p:nvSpPr>
        <p:spPr>
          <a:xfrm>
            <a:off x="395288" y="296862"/>
            <a:ext cx="8353425" cy="719137"/>
          </a:xfrm>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bg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bg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bg1"/>
                </a:solidFill>
              </a:defRPr>
            </a:lvl1pPr>
          </a:lstStyle>
          <a:p>
            <a:r>
              <a:rPr lang="en-US" noProof="0"/>
              <a:t>Continental Automotive doo Novi SAD</a:t>
            </a:r>
          </a:p>
        </p:txBody>
      </p:sp>
      <p:cxnSp>
        <p:nvCxnSpPr>
          <p:cNvPr id="7" name="Gerade Verbindung 6"/>
          <p:cNvCxnSpPr/>
          <p:nvPr userDrawn="1"/>
        </p:nvCxnSpPr>
        <p:spPr>
          <a:xfrm>
            <a:off x="395288" y="6044592"/>
            <a:ext cx="8353425"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23"/>
          <p:cNvSpPr txBox="1">
            <a:spLocks noChangeArrowheads="1"/>
          </p:cNvSpPr>
          <p:nvPr userDrawn="1">
            <p:custDataLst>
              <p:tags r:id="rId1"/>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en-US" sz="700" noProof="0">
                <a:solidFill>
                  <a:schemeClr val="bg1"/>
                </a:solidFill>
                <a:latin typeface="+mn-lt"/>
              </a:rPr>
              <a:t>Confidential</a:t>
            </a:r>
          </a:p>
        </p:txBody>
      </p:sp>
      <p:sp>
        <p:nvSpPr>
          <p:cNvPr id="14" name="Text Box 23"/>
          <p:cNvSpPr txBox="1">
            <a:spLocks noChangeArrowheads="1"/>
          </p:cNvSpPr>
          <p:nvPr userDrawn="1">
            <p:custDataLst>
              <p:tags r:id="rId2"/>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a:solidFill>
                  <a:schemeClr val="bg1"/>
                </a:solidFill>
                <a:latin typeface="+mn-lt"/>
              </a:rPr>
              <a:t>Space for Sender Information</a:t>
            </a:r>
          </a:p>
        </p:txBody>
      </p:sp>
      <p:pic>
        <p:nvPicPr>
          <p:cNvPr id="15" name="Bild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black">
          <a:xfrm>
            <a:off x="252637" y="6095032"/>
            <a:ext cx="1857375" cy="570087"/>
          </a:xfrm>
          <a:prstGeom prst="rect">
            <a:avLst/>
          </a:prstGeom>
          <a:noFill/>
          <a:ln>
            <a:noFill/>
          </a:ln>
        </p:spPr>
      </p:pic>
      <p:grpSp>
        <p:nvGrpSpPr>
          <p:cNvPr id="16" name="Gruppieren 15"/>
          <p:cNvGrpSpPr/>
          <p:nvPr userDrawn="1"/>
        </p:nvGrpSpPr>
        <p:grpSpPr>
          <a:xfrm>
            <a:off x="0" y="0"/>
            <a:ext cx="9144000" cy="6858000"/>
            <a:chOff x="0" y="0"/>
            <a:chExt cx="9144000" cy="6858000"/>
          </a:xfrm>
          <a:solidFill>
            <a:schemeClr val="bg1"/>
          </a:solidFill>
        </p:grpSpPr>
        <p:sp>
          <p:nvSpPr>
            <p:cNvPr id="17" name="Rechteck 16"/>
            <p:cNvSpPr/>
            <p:nvPr userDrawn="1"/>
          </p:nvSpPr>
          <p:spPr>
            <a:xfrm>
              <a:off x="0" y="0"/>
              <a:ext cx="179388"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8" name="Rechteck 17"/>
            <p:cNvSpPr/>
            <p:nvPr userDrawn="1"/>
          </p:nvSpPr>
          <p:spPr>
            <a:xfrm>
              <a:off x="0" y="0"/>
              <a:ext cx="9144000" cy="188913"/>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19" name="Rechteck 18"/>
            <p:cNvSpPr/>
            <p:nvPr userDrawn="1"/>
          </p:nvSpPr>
          <p:spPr>
            <a:xfrm>
              <a:off x="0" y="6669088"/>
              <a:ext cx="9107488" cy="188912"/>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sp>
          <p:nvSpPr>
            <p:cNvPr id="20" name="Rechteck 19"/>
            <p:cNvSpPr/>
            <p:nvPr userDrawn="1"/>
          </p:nvSpPr>
          <p:spPr>
            <a:xfrm>
              <a:off x="8964612" y="0"/>
              <a:ext cx="179387" cy="6858000"/>
            </a:xfrm>
            <a:prstGeom prst="rect">
              <a:avLst/>
            </a:prstGeom>
            <a:grp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noProof="0">
                <a:solidFill>
                  <a:schemeClr val="bg2">
                    <a:lumMod val="10000"/>
                  </a:schemeClr>
                </a:solidFill>
              </a:endParaRPr>
            </a:p>
          </p:txBody>
        </p:sp>
      </p:grpSp>
    </p:spTree>
    <p:extLst>
      <p:ext uri="{BB962C8B-B14F-4D97-AF65-F5344CB8AC3E}">
        <p14:creationId xmlns:p14="http://schemas.microsoft.com/office/powerpoint/2010/main" val="31959470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op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341437"/>
            <a:ext cx="8353425" cy="2232025"/>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el 7"/>
          <p:cNvSpPr>
            <a:spLocks noGrp="1"/>
          </p:cNvSpPr>
          <p:nvPr>
            <p:ph type="title"/>
          </p:nvPr>
        </p:nvSpPr>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spTree>
    <p:extLst>
      <p:ext uri="{BB962C8B-B14F-4D97-AF65-F5344CB8AC3E}">
        <p14:creationId xmlns:p14="http://schemas.microsoft.com/office/powerpoint/2010/main" val="35461246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ttom Content Area">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3644900"/>
            <a:ext cx="8353425" cy="2232024"/>
          </a:xfrm>
        </p:spPr>
        <p:txBody>
          <a:bodyPr/>
          <a:lstStyle>
            <a:lvl1pPr marL="177800" indent="-177800">
              <a:buClr>
                <a:schemeClr val="accent1"/>
              </a:buClr>
              <a:buSzPct val="125000"/>
              <a:buFont typeface="Arial" pitchFamily="34" charset="0"/>
              <a:buChar char="›"/>
              <a:defRPr>
                <a:solidFill>
                  <a:schemeClr val="tx1"/>
                </a:solidFill>
              </a:defRPr>
            </a:lvl1pPr>
            <a:lvl2pPr marL="541338" indent="-184150">
              <a:buClr>
                <a:schemeClr val="accent1"/>
              </a:buClr>
              <a:buSzPct val="125000"/>
              <a:buFont typeface="Arial" pitchFamily="34" charset="0"/>
              <a:buChar char="›"/>
              <a:defRPr>
                <a:solidFill>
                  <a:schemeClr val="tx1"/>
                </a:solidFill>
              </a:defRPr>
            </a:lvl2pPr>
            <a:lvl3pPr marL="896938" indent="-177800">
              <a:buClr>
                <a:schemeClr val="accent1"/>
              </a:buClr>
              <a:buSzPct val="125000"/>
              <a:buFont typeface="Arial" pitchFamily="34" charset="0"/>
              <a:buChar char="›"/>
              <a:defRPr>
                <a:solidFill>
                  <a:schemeClr val="tx1"/>
                </a:solidFill>
              </a:defRPr>
            </a:lvl3pPr>
            <a:lvl4pPr marL="1254125" indent="-179388">
              <a:buClr>
                <a:schemeClr val="accent1"/>
              </a:buClr>
              <a:buSzPct val="125000"/>
              <a:buFont typeface="Arial" pitchFamily="34" charset="0"/>
              <a:buChar char="›"/>
              <a:defRPr>
                <a:solidFill>
                  <a:schemeClr val="tx1"/>
                </a:solidFill>
              </a:defRPr>
            </a:lvl4pPr>
            <a:lvl5pPr marL="1616075" indent="-177800">
              <a:buClr>
                <a:schemeClr val="accent1"/>
              </a:buClr>
              <a:buSzPct val="125000"/>
              <a:buFont typeface="Arial" pitchFamily="34" charset="0"/>
              <a:buChar cha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el 7"/>
          <p:cNvSpPr>
            <a:spLocks noGrp="1"/>
          </p:cNvSpPr>
          <p:nvPr>
            <p:ph type="title"/>
          </p:nvPr>
        </p:nvSpPr>
        <p:spPr/>
        <p:txBody>
          <a:bodyPr/>
          <a:lstStyle>
            <a:lvl1pPr>
              <a:defRPr>
                <a:solidFill>
                  <a:schemeClr val="accent1"/>
                </a:solidFill>
              </a:defRPr>
            </a:lvl1pPr>
          </a:lstStyle>
          <a:p>
            <a:r>
              <a:rPr lang="en-US" noProof="0"/>
              <a:t>Click to edit Master title style</a:t>
            </a:r>
          </a:p>
        </p:txBody>
      </p:sp>
      <p:sp>
        <p:nvSpPr>
          <p:cNvPr id="9" name="Datumsplatzhalter 8"/>
          <p:cNvSpPr>
            <a:spLocks noGrp="1"/>
          </p:cNvSpPr>
          <p:nvPr>
            <p:ph type="dt" sz="half" idx="10"/>
          </p:nvPr>
        </p:nvSpPr>
        <p:spPr/>
        <p:txBody>
          <a:bodyPr/>
          <a:lstStyle>
            <a:lvl1pPr>
              <a:defRPr>
                <a:solidFill>
                  <a:schemeClr val="tx1"/>
                </a:solidFill>
              </a:defRPr>
            </a:lvl1pPr>
          </a:lstStyle>
          <a:p>
            <a:r>
              <a:rPr lang="en-US" noProof="0"/>
              <a:t>1/18/2023</a:t>
            </a:r>
          </a:p>
        </p:txBody>
      </p:sp>
      <p:sp>
        <p:nvSpPr>
          <p:cNvPr id="10" name="Foliennummernplatzhalter 9"/>
          <p:cNvSpPr>
            <a:spLocks noGrp="1"/>
          </p:cNvSpPr>
          <p:nvPr>
            <p:ph type="sldNum" sz="quarter" idx="11"/>
          </p:nvPr>
        </p:nvSpPr>
        <p:spPr/>
        <p:txBody>
          <a:bodyPr/>
          <a:lstStyle>
            <a:lvl1pPr>
              <a:defRPr>
                <a:solidFill>
                  <a:schemeClr val="tx1"/>
                </a:solidFill>
              </a:defRPr>
            </a:lvl1pPr>
          </a:lstStyle>
          <a:p>
            <a:fld id="{ADA48181-2C78-49CB-8C52-912A07842C2E}" type="slidenum">
              <a:rPr lang="en-US" noProof="0" smtClean="0"/>
              <a:pPr/>
              <a:t>‹#›</a:t>
            </a:fld>
            <a:endParaRPr lang="en-US" noProof="0"/>
          </a:p>
        </p:txBody>
      </p:sp>
      <p:sp>
        <p:nvSpPr>
          <p:cNvPr id="11" name="Fußzeilenplatzhalter 10"/>
          <p:cNvSpPr>
            <a:spLocks noGrp="1"/>
          </p:cNvSpPr>
          <p:nvPr>
            <p:ph type="ftr" sz="quarter" idx="12"/>
          </p:nvPr>
        </p:nvSpPr>
        <p:spPr/>
        <p:txBody>
          <a:bodyPr/>
          <a:lstStyle>
            <a:lvl1pPr>
              <a:defRPr>
                <a:solidFill>
                  <a:schemeClr val="tx1"/>
                </a:solidFill>
              </a:defRPr>
            </a:lvl1pPr>
          </a:lstStyle>
          <a:p>
            <a:r>
              <a:rPr lang="en-US" noProof="0"/>
              <a:t>Continental Automotive doo Novi SAD</a:t>
            </a:r>
          </a:p>
        </p:txBody>
      </p:sp>
    </p:spTree>
    <p:extLst>
      <p:ext uri="{BB962C8B-B14F-4D97-AF65-F5344CB8AC3E}">
        <p14:creationId xmlns:p14="http://schemas.microsoft.com/office/powerpoint/2010/main" val="40698627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IO_EK=2375;MIO_UPDATE=True;MIO_VERSION=30.11.2012 11:40:17;MIO_DBID=ED9FF2F2-6643-46BA-B685-7D49126FFAFF">
    <p:bg>
      <p:bgRef idx="1001">
        <a:schemeClr val="bg1"/>
      </p:bgRef>
    </p:bg>
    <p:spTree>
      <p:nvGrpSpPr>
        <p:cNvPr id="1" name=""/>
        <p:cNvGrpSpPr/>
        <p:nvPr/>
      </p:nvGrpSpPr>
      <p:grpSpPr>
        <a:xfrm>
          <a:off x="0" y="0"/>
          <a:ext cx="0" cy="0"/>
          <a:chOff x="0" y="0"/>
          <a:chExt cx="0" cy="0"/>
        </a:xfrm>
      </p:grpSpPr>
      <p:cxnSp>
        <p:nvCxnSpPr>
          <p:cNvPr id="13" name="Gerade Verbindung 12"/>
          <p:cNvCxnSpPr/>
          <p:nvPr userDrawn="1"/>
        </p:nvCxnSpPr>
        <p:spPr>
          <a:xfrm>
            <a:off x="395288" y="6044592"/>
            <a:ext cx="8353425" cy="0"/>
          </a:xfrm>
          <a:prstGeom prst="line">
            <a:avLst/>
          </a:prstGeom>
          <a:ln w="444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Bild 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bwMode="black">
          <a:xfrm>
            <a:off x="252637" y="6095032"/>
            <a:ext cx="1857375" cy="570087"/>
          </a:xfrm>
          <a:prstGeom prst="rect">
            <a:avLst/>
          </a:prstGeom>
          <a:noFill/>
          <a:ln>
            <a:noFill/>
          </a:ln>
        </p:spPr>
      </p:pic>
      <p:sp>
        <p:nvSpPr>
          <p:cNvPr id="2" name="Titelplatzhalter 1"/>
          <p:cNvSpPr>
            <a:spLocks noGrp="1"/>
          </p:cNvSpPr>
          <p:nvPr>
            <p:ph type="title"/>
          </p:nvPr>
        </p:nvSpPr>
        <p:spPr>
          <a:xfrm>
            <a:off x="395288" y="296862"/>
            <a:ext cx="8353425" cy="719137"/>
          </a:xfrm>
          <a:prstGeom prst="rect">
            <a:avLst/>
          </a:prstGeom>
        </p:spPr>
        <p:txBody>
          <a:bodyPr vert="horz" lIns="0" tIns="0" rIns="91440" bIns="0" rtlCol="0" anchor="b" anchorCtr="0">
            <a:normAutofit/>
          </a:bodyPr>
          <a:lstStyle/>
          <a:p>
            <a:r>
              <a:rPr lang="en-US" noProof="0"/>
              <a:t>Titelmasterformat durch Klicken bearbeiten</a:t>
            </a:r>
          </a:p>
        </p:txBody>
      </p:sp>
      <p:sp>
        <p:nvSpPr>
          <p:cNvPr id="3" name="Textplatzhalter 2"/>
          <p:cNvSpPr>
            <a:spLocks noGrp="1"/>
          </p:cNvSpPr>
          <p:nvPr>
            <p:ph type="body" idx="1"/>
          </p:nvPr>
        </p:nvSpPr>
        <p:spPr>
          <a:xfrm>
            <a:off x="395288" y="1341438"/>
            <a:ext cx="8353425" cy="4535487"/>
          </a:xfrm>
          <a:prstGeom prst="rect">
            <a:avLst/>
          </a:prstGeom>
        </p:spPr>
        <p:txBody>
          <a:bodyPr vert="horz" lIns="0" tIns="18000" rIns="0" bIns="18000" rtlCol="0">
            <a:normAutofit/>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4" name="Datumsplatzhalter 23"/>
          <p:cNvSpPr>
            <a:spLocks noGrp="1"/>
          </p:cNvSpPr>
          <p:nvPr>
            <p:ph type="dt" sz="half" idx="2"/>
          </p:nvPr>
        </p:nvSpPr>
        <p:spPr>
          <a:xfrm>
            <a:off x="6350484" y="6224489"/>
            <a:ext cx="2001935" cy="150440"/>
          </a:xfrm>
          <a:prstGeom prst="rect">
            <a:avLst/>
          </a:prstGeom>
        </p:spPr>
        <p:txBody>
          <a:bodyPr vert="horz" wrap="none" lIns="0" tIns="0" rIns="0" bIns="0" rtlCol="0" anchor="b" anchorCtr="0"/>
          <a:lstStyle>
            <a:lvl1pPr algn="l">
              <a:defRPr sz="700">
                <a:solidFill>
                  <a:schemeClr val="tx1"/>
                </a:solidFill>
                <a:latin typeface="+mn-lt"/>
              </a:defRPr>
            </a:lvl1pPr>
          </a:lstStyle>
          <a:p>
            <a:r>
              <a:rPr lang="en-US" noProof="0"/>
              <a:t>1/18/2023</a:t>
            </a:r>
          </a:p>
        </p:txBody>
      </p:sp>
      <p:sp>
        <p:nvSpPr>
          <p:cNvPr id="25" name="Fußzeilenplatzhalter 24"/>
          <p:cNvSpPr>
            <a:spLocks noGrp="1"/>
          </p:cNvSpPr>
          <p:nvPr>
            <p:ph type="ftr" sz="quarter" idx="3"/>
          </p:nvPr>
        </p:nvSpPr>
        <p:spPr>
          <a:xfrm>
            <a:off x="6350485" y="6375515"/>
            <a:ext cx="2001935" cy="150440"/>
          </a:xfrm>
          <a:prstGeom prst="rect">
            <a:avLst/>
          </a:prstGeom>
        </p:spPr>
        <p:txBody>
          <a:bodyPr vert="horz" wrap="none" lIns="0" tIns="0" rIns="0" bIns="0" rtlCol="0" anchor="t" anchorCtr="0"/>
          <a:lstStyle>
            <a:lvl1pPr algn="l">
              <a:defRPr sz="700">
                <a:solidFill>
                  <a:schemeClr val="tx1"/>
                </a:solidFill>
                <a:latin typeface="+mn-lt"/>
              </a:defRPr>
            </a:lvl1pPr>
          </a:lstStyle>
          <a:p>
            <a:r>
              <a:rPr lang="en-US" noProof="0"/>
              <a:t>Continental Automotive doo Novi SAD</a:t>
            </a:r>
          </a:p>
        </p:txBody>
      </p:sp>
      <p:sp>
        <p:nvSpPr>
          <p:cNvPr id="26" name="Foliennummernplatzhalter 25"/>
          <p:cNvSpPr>
            <a:spLocks noGrp="1"/>
          </p:cNvSpPr>
          <p:nvPr>
            <p:ph type="sldNum" sz="quarter" idx="4"/>
          </p:nvPr>
        </p:nvSpPr>
        <p:spPr>
          <a:xfrm>
            <a:off x="8388424" y="6375515"/>
            <a:ext cx="360289" cy="150440"/>
          </a:xfrm>
          <a:prstGeom prst="rect">
            <a:avLst/>
          </a:prstGeom>
        </p:spPr>
        <p:txBody>
          <a:bodyPr vert="horz" wrap="none" lIns="0" tIns="0" rIns="0" bIns="0" rtlCol="0" anchor="t" anchorCtr="0"/>
          <a:lstStyle>
            <a:lvl1pPr algn="r">
              <a:defRPr sz="700" b="1">
                <a:solidFill>
                  <a:schemeClr val="tx1"/>
                </a:solidFill>
                <a:latin typeface="+mn-lt"/>
              </a:defRPr>
            </a:lvl1pPr>
          </a:lstStyle>
          <a:p>
            <a:fld id="{ADA48181-2C78-49CB-8C52-912A07842C2E}" type="slidenum">
              <a:rPr lang="en-US" noProof="0" smtClean="0"/>
              <a:pPr/>
              <a:t>‹#›</a:t>
            </a:fld>
            <a:endParaRPr lang="en-US" noProof="0"/>
          </a:p>
        </p:txBody>
      </p:sp>
      <p:sp>
        <p:nvSpPr>
          <p:cNvPr id="11" name="Text Box 23"/>
          <p:cNvSpPr txBox="1">
            <a:spLocks noChangeArrowheads="1"/>
          </p:cNvSpPr>
          <p:nvPr userDrawn="1">
            <p:custDataLst>
              <p:tags r:id="rId20"/>
            </p:custDataLst>
          </p:nvPr>
        </p:nvSpPr>
        <p:spPr bwMode="auto">
          <a:xfrm>
            <a:off x="3501406" y="6375515"/>
            <a:ext cx="2726779" cy="128114"/>
          </a:xfrm>
          <a:prstGeom prst="rect">
            <a:avLst/>
          </a:prstGeom>
          <a:noFill/>
          <a:ln w="9525">
            <a:noFill/>
            <a:miter lim="800000"/>
            <a:headEnd/>
            <a:tailEnd/>
          </a:ln>
          <a:effectLst/>
        </p:spPr>
        <p:txBody>
          <a:bodyPr lIns="0" tIns="0" rIns="0" bIns="0" anchor="t" anchorCtr="0"/>
          <a:lstStyle/>
          <a:p>
            <a:pPr algn="l" defTabSz="895888"/>
            <a:r>
              <a:rPr lang="en-US" sz="700" noProof="0">
                <a:solidFill>
                  <a:schemeClr val="tx1"/>
                </a:solidFill>
                <a:latin typeface="+mn-lt"/>
              </a:rPr>
              <a:t>Confidential</a:t>
            </a:r>
          </a:p>
        </p:txBody>
      </p:sp>
      <p:sp>
        <p:nvSpPr>
          <p:cNvPr id="12" name="Text Box 23"/>
          <p:cNvSpPr txBox="1">
            <a:spLocks noChangeArrowheads="1"/>
          </p:cNvSpPr>
          <p:nvPr userDrawn="1">
            <p:custDataLst>
              <p:tags r:id="rId21"/>
            </p:custDataLst>
          </p:nvPr>
        </p:nvSpPr>
        <p:spPr bwMode="auto">
          <a:xfrm>
            <a:off x="3501407" y="6237312"/>
            <a:ext cx="2726778" cy="137617"/>
          </a:xfrm>
          <a:prstGeom prst="rect">
            <a:avLst/>
          </a:prstGeom>
          <a:noFill/>
          <a:ln w="9525">
            <a:noFill/>
            <a:miter lim="800000"/>
            <a:headEnd/>
            <a:tailEnd/>
          </a:ln>
          <a:effectLst/>
        </p:spPr>
        <p:txBody>
          <a:bodyPr lIns="0" tIns="0" rIns="0" bIns="0" anchor="b"/>
          <a:lstStyle/>
          <a:p>
            <a:pPr algn="l" defTabSz="895888"/>
            <a:r>
              <a:rPr lang="en-US" sz="700" b="1" noProof="0">
                <a:solidFill>
                  <a:schemeClr val="tx1"/>
                </a:solidFill>
                <a:latin typeface="+mn-lt"/>
              </a:rPr>
              <a:t>Space for Sender Information</a:t>
            </a:r>
          </a:p>
        </p:txBody>
      </p:sp>
      <p:sp>
        <p:nvSpPr>
          <p:cNvPr id="4" name="empower - DO NOT DELETE!!!" hidden="1"/>
          <p:cNvSpPr/>
          <p:nvPr userDrawn="1">
            <p:custDataLst>
              <p:tags r:id="rId22"/>
            </p:custDataLst>
          </p:nvPr>
        </p:nvSpPr>
        <p:spPr>
          <a:xfrm>
            <a:off x="0" y="0"/>
            <a:ext cx="0" cy="0"/>
          </a:xfrm>
          <a:prstGeom prst="ellipse">
            <a:avLst/>
          </a:prstGeom>
          <a:solidFill>
            <a:schemeClr val="accent1"/>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err="1">
              <a:solidFill>
                <a:schemeClr val="bg2">
                  <a:lumMod val="10000"/>
                </a:schemeClr>
              </a:solidFill>
            </a:endParaRPr>
          </a:p>
        </p:txBody>
      </p:sp>
      <p:sp>
        <p:nvSpPr>
          <p:cNvPr id="5" name="MSIPCMContentMarking" descr="{&quot;HashCode&quot;:442047029,&quot;Placement&quot;:&quot;Footer&quot;,&quot;Top&quot;:519.343,&quot;Left&quot;:333.295349,&quot;SlideWidth&quot;:720,&quot;SlideHeight&quot;:540}">
            <a:extLst>
              <a:ext uri="{FF2B5EF4-FFF2-40B4-BE49-F238E27FC236}">
                <a16:creationId xmlns:a16="http://schemas.microsoft.com/office/drawing/2014/main" id="{751077F1-A904-4D44-BDD2-539DCE2E93B4}"/>
              </a:ext>
            </a:extLst>
          </p:cNvPr>
          <p:cNvSpPr txBox="1"/>
          <p:nvPr userDrawn="1"/>
        </p:nvSpPr>
        <p:spPr>
          <a:xfrm>
            <a:off x="4232851" y="6595656"/>
            <a:ext cx="678298"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839108957"/>
      </p:ext>
    </p:extLst>
  </p:cSld>
  <p:clrMap bg1="lt1" tx1="dk1" bg2="lt2" tx2="dk2" accent1="accent1" accent2="accent2" accent3="accent3" accent4="accent4" accent5="accent5" accent6="accent6" hlink="hlink" folHlink="folHlink"/>
  <p:sldLayoutIdLst>
    <p:sldLayoutId id="2147483669" r:id="rId1"/>
    <p:sldLayoutId id="2147483650" r:id="rId2"/>
    <p:sldLayoutId id="2147483649" r:id="rId3"/>
    <p:sldLayoutId id="2147483670" r:id="rId4"/>
    <p:sldLayoutId id="2147483661" r:id="rId5"/>
    <p:sldLayoutId id="2147483659"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66" r:id="rId16"/>
    <p:sldLayoutId id="2147483667" r:id="rId17"/>
    <p:sldLayoutId id="2147483668" r:id="rId18"/>
  </p:sldLayoutIdLst>
  <p:transition>
    <p:fade/>
  </p:transition>
  <p:hf hdr="0"/>
  <p:txStyles>
    <p:titleStyle>
      <a:lvl1pPr algn="l"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p:titleStyle>
    <p:bodyStyle>
      <a:lvl1pPr marL="177800"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sz="1600" b="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view of a city&#10;&#10;Description automatically generated">
            <a:extLst>
              <a:ext uri="{FF2B5EF4-FFF2-40B4-BE49-F238E27FC236}">
                <a16:creationId xmlns:a16="http://schemas.microsoft.com/office/drawing/2014/main" id="{4EDD639C-9072-4CC5-884D-48B7FB5E53AE}"/>
              </a:ext>
            </a:extLst>
          </p:cNvPr>
          <p:cNvPicPr>
            <a:picLocks noChangeAspect="1"/>
          </p:cNvPicPr>
          <p:nvPr/>
        </p:nvPicPr>
        <p:blipFill>
          <a:blip r:embed="rId2"/>
          <a:stretch>
            <a:fillRect/>
          </a:stretch>
        </p:blipFill>
        <p:spPr>
          <a:xfrm>
            <a:off x="152400" y="152401"/>
            <a:ext cx="8839200" cy="4038599"/>
          </a:xfrm>
          <a:prstGeom prst="rect">
            <a:avLst/>
          </a:prstGeom>
        </p:spPr>
      </p:pic>
      <p:sp>
        <p:nvSpPr>
          <p:cNvPr id="2" name="Titel 1"/>
          <p:cNvSpPr>
            <a:spLocks noGrp="1"/>
          </p:cNvSpPr>
          <p:nvPr>
            <p:ph type="ctrTitle"/>
          </p:nvPr>
        </p:nvSpPr>
        <p:spPr>
          <a:xfrm>
            <a:off x="468311" y="4458298"/>
            <a:ext cx="8172141" cy="418502"/>
          </a:xfrm>
        </p:spPr>
        <p:txBody>
          <a:bodyPr/>
          <a:lstStyle/>
          <a:p>
            <a:r>
              <a:rPr lang="en-US" dirty="0"/>
              <a:t>Continental Automotive Serbia d.o.o. Novi Sad</a:t>
            </a:r>
            <a:endParaRPr lang="en-US" noProof="0" dirty="0"/>
          </a:p>
        </p:txBody>
      </p:sp>
      <p:sp>
        <p:nvSpPr>
          <p:cNvPr id="9" name="Textplatzhalter 8"/>
          <p:cNvSpPr>
            <a:spLocks noGrp="1"/>
          </p:cNvSpPr>
          <p:nvPr>
            <p:ph type="body" sz="quarter" idx="10"/>
          </p:nvPr>
        </p:nvSpPr>
        <p:spPr/>
        <p:txBody>
          <a:bodyPr/>
          <a:lstStyle/>
          <a:p>
            <a:r>
              <a:rPr lang="en-US" noProof="0" dirty="0"/>
              <a:t>www.continental-corporation.com</a:t>
            </a:r>
          </a:p>
        </p:txBody>
      </p:sp>
      <p:sp>
        <p:nvSpPr>
          <p:cNvPr id="10" name="Textplatzhalter 9"/>
          <p:cNvSpPr>
            <a:spLocks noGrp="1"/>
          </p:cNvSpPr>
          <p:nvPr>
            <p:ph type="body" sz="quarter" idx="11"/>
          </p:nvPr>
        </p:nvSpPr>
        <p:spPr>
          <a:xfrm>
            <a:off x="3604245" y="6021287"/>
            <a:ext cx="5075797" cy="368813"/>
          </a:xfrm>
        </p:spPr>
        <p:txBody>
          <a:bodyPr/>
          <a:lstStyle/>
          <a:p>
            <a:r>
              <a:rPr lang="en-US" noProof="0" dirty="0"/>
              <a:t>Vehicle Networking and Information Division</a:t>
            </a:r>
          </a:p>
        </p:txBody>
      </p:sp>
      <p:sp>
        <p:nvSpPr>
          <p:cNvPr id="8" name="Textplatzhalter 7"/>
          <p:cNvSpPr>
            <a:spLocks noGrp="1"/>
          </p:cNvSpPr>
          <p:nvPr>
            <p:ph type="body" sz="quarter" idx="12"/>
          </p:nvPr>
        </p:nvSpPr>
        <p:spPr/>
        <p:txBody>
          <a:bodyPr/>
          <a:lstStyle/>
          <a:p>
            <a:endParaRPr lang="de-DE" dirty="0"/>
          </a:p>
        </p:txBody>
      </p:sp>
      <p:sp>
        <p:nvSpPr>
          <p:cNvPr id="11" name="Titel 1">
            <a:extLst>
              <a:ext uri="{FF2B5EF4-FFF2-40B4-BE49-F238E27FC236}">
                <a16:creationId xmlns:a16="http://schemas.microsoft.com/office/drawing/2014/main" id="{F2ABA1DF-096D-4867-AB6A-9C1C86BAFFC5}"/>
              </a:ext>
            </a:extLst>
          </p:cNvPr>
          <p:cNvSpPr txBox="1">
            <a:spLocks/>
          </p:cNvSpPr>
          <p:nvPr/>
        </p:nvSpPr>
        <p:spPr>
          <a:xfrm>
            <a:off x="468310" y="5177036"/>
            <a:ext cx="8172141" cy="418502"/>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2400" b="1" kern="1200">
                <a:solidFill>
                  <a:schemeClr val="accent1"/>
                </a:solidFill>
                <a:latin typeface="+mj-lt"/>
                <a:ea typeface="+mj-ea"/>
                <a:cs typeface="Arial" pitchFamily="34" charset="0"/>
              </a:defRPr>
            </a:lvl1pPr>
          </a:lstStyle>
          <a:p>
            <a:pPr marL="0" marR="0">
              <a:lnSpc>
                <a:spcPct val="120000"/>
              </a:lnSpc>
              <a:spcBef>
                <a:spcPts val="0"/>
              </a:spcBef>
              <a:spcAft>
                <a:spcPts val="0"/>
              </a:spcAft>
            </a:pPr>
            <a:r>
              <a:rPr lang="en-US" sz="2800" spc="50" dirty="0">
                <a:solidFill>
                  <a:schemeClr val="tx1"/>
                </a:solidFill>
                <a:effectLst/>
                <a:ea typeface="Calibri" panose="020F0502020204030204" pitchFamily="34" charset="0"/>
                <a:cs typeface="Continental Stag Sans Med"/>
              </a:rPr>
              <a:t>Intern in Finance Department</a:t>
            </a:r>
            <a:endParaRPr lang="en-US" sz="28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3669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FEDC72-5BB3-448A-A9EE-EA6EE151EEC9}"/>
              </a:ext>
            </a:extLst>
          </p:cNvPr>
          <p:cNvSpPr>
            <a:spLocks noGrp="1"/>
          </p:cNvSpPr>
          <p:nvPr>
            <p:ph idx="1"/>
          </p:nvPr>
        </p:nvSpPr>
        <p:spPr>
          <a:xfrm>
            <a:off x="395289" y="1570037"/>
            <a:ext cx="5624512" cy="3535363"/>
          </a:xfrm>
        </p:spPr>
        <p:txBody>
          <a:bodyPr>
            <a:normAutofit/>
          </a:bodyPr>
          <a:lstStyle/>
          <a:p>
            <a:r>
              <a:rPr lang="en-US" sz="1800" i="0" dirty="0">
                <a:effectLst/>
                <a:latin typeface="arial" panose="020B0604020202020204" pitchFamily="34" charset="0"/>
              </a:rPr>
              <a:t>Continental develops pioneering technologies and services for sustainable and connected mobility of people and their goods. Founded in 1871, the technology company offers safe, efficient, intelligent and affordable solutions for vehicles, machines, traffic and transportation. </a:t>
            </a:r>
          </a:p>
          <a:p>
            <a:r>
              <a:rPr lang="en-US" sz="1800" i="0" dirty="0">
                <a:effectLst/>
                <a:latin typeface="arial" panose="020B0604020202020204" pitchFamily="34" charset="0"/>
              </a:rPr>
              <a:t>In 2021, Continental generated preliminary sales of €33.8 billion and currently employs more than 190,000 people in 58 countries and markets. On October 8, 2021, the company celebrated its 150th anniversary.</a:t>
            </a:r>
            <a:endParaRPr lang="en-US" sz="1400" dirty="0"/>
          </a:p>
        </p:txBody>
      </p:sp>
      <p:sp>
        <p:nvSpPr>
          <p:cNvPr id="3" name="Title 2">
            <a:extLst>
              <a:ext uri="{FF2B5EF4-FFF2-40B4-BE49-F238E27FC236}">
                <a16:creationId xmlns:a16="http://schemas.microsoft.com/office/drawing/2014/main" id="{22075311-CFD8-4692-A2FC-3F100C4DB83B}"/>
              </a:ext>
            </a:extLst>
          </p:cNvPr>
          <p:cNvSpPr>
            <a:spLocks noGrp="1"/>
          </p:cNvSpPr>
          <p:nvPr>
            <p:ph type="title"/>
          </p:nvPr>
        </p:nvSpPr>
        <p:spPr/>
        <p:txBody>
          <a:bodyPr/>
          <a:lstStyle/>
          <a:p>
            <a:r>
              <a:rPr lang="en-US" dirty="0">
                <a:cs typeface="Times New Roman" panose="02020603050405020304" pitchFamily="18" charset="0"/>
              </a:rPr>
              <a:t>Our company:</a:t>
            </a:r>
            <a:endParaRPr lang="en-US" dirty="0"/>
          </a:p>
        </p:txBody>
      </p:sp>
      <p:sp>
        <p:nvSpPr>
          <p:cNvPr id="5" name="Slide Number Placeholder 4">
            <a:extLst>
              <a:ext uri="{FF2B5EF4-FFF2-40B4-BE49-F238E27FC236}">
                <a16:creationId xmlns:a16="http://schemas.microsoft.com/office/drawing/2014/main" id="{C91B072E-4E9C-4C4D-B06E-504D1352083D}"/>
              </a:ext>
            </a:extLst>
          </p:cNvPr>
          <p:cNvSpPr>
            <a:spLocks noGrp="1"/>
          </p:cNvSpPr>
          <p:nvPr>
            <p:ph type="sldNum" sz="quarter" idx="11"/>
          </p:nvPr>
        </p:nvSpPr>
        <p:spPr/>
        <p:txBody>
          <a:bodyPr/>
          <a:lstStyle/>
          <a:p>
            <a:fld id="{ADA48181-2C78-49CB-8C52-912A07842C2E}" type="slidenum">
              <a:rPr lang="en-US" noProof="0" smtClean="0"/>
              <a:pPr/>
              <a:t>2</a:t>
            </a:fld>
            <a:endParaRPr lang="en-US" noProof="0"/>
          </a:p>
        </p:txBody>
      </p:sp>
      <p:sp>
        <p:nvSpPr>
          <p:cNvPr id="6" name="Footer Placeholder 5">
            <a:extLst>
              <a:ext uri="{FF2B5EF4-FFF2-40B4-BE49-F238E27FC236}">
                <a16:creationId xmlns:a16="http://schemas.microsoft.com/office/drawing/2014/main" id="{0908F473-C6D7-47A3-8000-5AFA5C7F004F}"/>
              </a:ext>
            </a:extLst>
          </p:cNvPr>
          <p:cNvSpPr>
            <a:spLocks noGrp="1"/>
          </p:cNvSpPr>
          <p:nvPr>
            <p:ph type="ftr" sz="quarter" idx="12"/>
          </p:nvPr>
        </p:nvSpPr>
        <p:spPr/>
        <p:txBody>
          <a:bodyPr/>
          <a:lstStyle/>
          <a:p>
            <a:r>
              <a:rPr lang="en-US" noProof="0"/>
              <a:t>Continental Automotive doo Novi SAD</a:t>
            </a:r>
          </a:p>
        </p:txBody>
      </p:sp>
      <p:pic>
        <p:nvPicPr>
          <p:cNvPr id="8" name="Picture 7" descr="Logo&#10;&#10;Description automatically generated">
            <a:extLst>
              <a:ext uri="{FF2B5EF4-FFF2-40B4-BE49-F238E27FC236}">
                <a16:creationId xmlns:a16="http://schemas.microsoft.com/office/drawing/2014/main" id="{694FC135-6CAD-46C6-8F42-DF038F125D95}"/>
              </a:ext>
            </a:extLst>
          </p:cNvPr>
          <p:cNvPicPr>
            <a:picLocks noChangeAspect="1"/>
          </p:cNvPicPr>
          <p:nvPr/>
        </p:nvPicPr>
        <p:blipFill>
          <a:blip r:embed="rId2"/>
          <a:stretch>
            <a:fillRect/>
          </a:stretch>
        </p:blipFill>
        <p:spPr>
          <a:xfrm>
            <a:off x="5867400" y="1295400"/>
            <a:ext cx="3535363" cy="3535363"/>
          </a:xfrm>
          <a:prstGeom prst="rect">
            <a:avLst/>
          </a:prstGeom>
        </p:spPr>
      </p:pic>
    </p:spTree>
    <p:extLst>
      <p:ext uri="{BB962C8B-B14F-4D97-AF65-F5344CB8AC3E}">
        <p14:creationId xmlns:p14="http://schemas.microsoft.com/office/powerpoint/2010/main" val="17412942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83A747-630E-4A4A-9003-96144ACB6A4A}"/>
              </a:ext>
            </a:extLst>
          </p:cNvPr>
          <p:cNvSpPr>
            <a:spLocks noGrp="1"/>
          </p:cNvSpPr>
          <p:nvPr>
            <p:ph sz="half" idx="2"/>
          </p:nvPr>
        </p:nvSpPr>
        <p:spPr>
          <a:xfrm>
            <a:off x="1035843" y="3614000"/>
            <a:ext cx="7072314" cy="2438400"/>
          </a:xfrm>
        </p:spPr>
        <p:txBody>
          <a:bodyPr numCol="2">
            <a:normAutofit/>
          </a:bodyPr>
          <a:lstStyle/>
          <a:p>
            <a:pPr>
              <a:lnSpc>
                <a:spcPct val="110000"/>
              </a:lnSpc>
              <a:spcAft>
                <a:spcPts val="600"/>
              </a:spcAft>
            </a:pPr>
            <a:r>
              <a:rPr lang="en-US" sz="1200" dirty="0">
                <a:latin typeface="+mj-lt"/>
              </a:rPr>
              <a:t>In 2017, Continental opened a Research and Development Center in Novi Sad, where nearly 900 engineers work on the development of the most innovative technologies for cars and commercial vehicles. With attractive projects in the field of electronic devices for the vehicle cabin and systems and sensors for autonomous driving, the company has grown in less than six years of operation into one of the largest employers in the engineering sector of the automotive industry in the Republic of Serbia. </a:t>
            </a:r>
          </a:p>
          <a:p>
            <a:pPr>
              <a:lnSpc>
                <a:spcPct val="110000"/>
              </a:lnSpc>
              <a:spcAft>
                <a:spcPts val="600"/>
              </a:spcAft>
            </a:pPr>
            <a:r>
              <a:rPr lang="en-US" sz="1200" dirty="0">
                <a:latin typeface="+mj-lt"/>
              </a:rPr>
              <a:t>The company develops a wide range of products such as dashboards, radars, cameras, control units for remote monitoring of the vehicle's position and parameters, access systems based on vehicle access using smartphones or remote unlocking, a control unit for the control of electrical systems in the vehicle, a web-based infrastructure services, mobile applications and a major innovative project for highly autonomous driving for passenger cars and commercial vehicles.</a:t>
            </a:r>
          </a:p>
        </p:txBody>
      </p:sp>
      <p:sp>
        <p:nvSpPr>
          <p:cNvPr id="3" name="Title 2">
            <a:extLst>
              <a:ext uri="{FF2B5EF4-FFF2-40B4-BE49-F238E27FC236}">
                <a16:creationId xmlns:a16="http://schemas.microsoft.com/office/drawing/2014/main" id="{9750F635-AA10-462A-9F86-CBCB5FB53477}"/>
              </a:ext>
            </a:extLst>
          </p:cNvPr>
          <p:cNvSpPr>
            <a:spLocks noGrp="1"/>
          </p:cNvSpPr>
          <p:nvPr>
            <p:ph type="title"/>
          </p:nvPr>
        </p:nvSpPr>
        <p:spPr>
          <a:xfrm>
            <a:off x="395289" y="296862"/>
            <a:ext cx="8353424" cy="719137"/>
          </a:xfrm>
        </p:spPr>
        <p:txBody>
          <a:bodyPr anchor="b">
            <a:normAutofit/>
          </a:bodyPr>
          <a:lstStyle/>
          <a:p>
            <a:r>
              <a:rPr lang="en-US" dirty="0">
                <a:cs typeface="Times New Roman" panose="02020603050405020304" pitchFamily="18" charset="0"/>
              </a:rPr>
              <a:t>Research and Development Center Novi Sad (R&amp;</a:t>
            </a:r>
            <a:r>
              <a:rPr lang="en-US" b="1" dirty="0">
                <a:effectLst/>
                <a:cs typeface="Times New Roman" panose="02020603050405020304" pitchFamily="18" charset="0"/>
              </a:rPr>
              <a:t>D)</a:t>
            </a:r>
            <a:endParaRPr lang="en-US" dirty="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16726A3-D47F-4296-BCA8-03F071726285}"/>
              </a:ext>
            </a:extLst>
          </p:cNvPr>
          <p:cNvSpPr>
            <a:spLocks noGrp="1"/>
          </p:cNvSpPr>
          <p:nvPr>
            <p:ph type="sldNum" sz="quarter" idx="11"/>
          </p:nvPr>
        </p:nvSpPr>
        <p:spPr>
          <a:xfrm>
            <a:off x="8388424" y="6375515"/>
            <a:ext cx="360289" cy="150440"/>
          </a:xfrm>
        </p:spPr>
        <p:txBody>
          <a:bodyPr wrap="none" anchor="t">
            <a:normAutofit/>
          </a:bodyPr>
          <a:lstStyle/>
          <a:p>
            <a:pPr>
              <a:spcAft>
                <a:spcPts val="600"/>
              </a:spcAft>
            </a:pPr>
            <a:fld id="{ADA48181-2C78-49CB-8C52-912A07842C2E}" type="slidenum">
              <a:rPr lang="en-US" noProof="0" smtClean="0"/>
              <a:pPr>
                <a:spcAft>
                  <a:spcPts val="600"/>
                </a:spcAft>
              </a:pPr>
              <a:t>3</a:t>
            </a:fld>
            <a:endParaRPr lang="en-US" noProof="0"/>
          </a:p>
        </p:txBody>
      </p:sp>
      <p:sp>
        <p:nvSpPr>
          <p:cNvPr id="6" name="Footer Placeholder 5">
            <a:extLst>
              <a:ext uri="{FF2B5EF4-FFF2-40B4-BE49-F238E27FC236}">
                <a16:creationId xmlns:a16="http://schemas.microsoft.com/office/drawing/2014/main" id="{D289C5BE-0C1E-4FEB-AD62-741E52EAB20E}"/>
              </a:ext>
            </a:extLst>
          </p:cNvPr>
          <p:cNvSpPr>
            <a:spLocks noGrp="1"/>
          </p:cNvSpPr>
          <p:nvPr>
            <p:ph type="ftr" sz="quarter" idx="12"/>
          </p:nvPr>
        </p:nvSpPr>
        <p:spPr>
          <a:xfrm>
            <a:off x="6350485" y="6375515"/>
            <a:ext cx="2001935" cy="150440"/>
          </a:xfrm>
        </p:spPr>
        <p:txBody>
          <a:bodyPr wrap="none" anchor="t">
            <a:normAutofit/>
          </a:bodyPr>
          <a:lstStyle/>
          <a:p>
            <a:pPr>
              <a:spcAft>
                <a:spcPts val="600"/>
              </a:spcAft>
            </a:pPr>
            <a:r>
              <a:rPr lang="en-US" noProof="0"/>
              <a:t>Continental Automotive doo Novi SAD</a:t>
            </a:r>
          </a:p>
        </p:txBody>
      </p:sp>
      <p:pic>
        <p:nvPicPr>
          <p:cNvPr id="9" name="Picture 8" descr="A high angle view of buildings&#10;&#10;Description automatically generated with low confidence">
            <a:extLst>
              <a:ext uri="{FF2B5EF4-FFF2-40B4-BE49-F238E27FC236}">
                <a16:creationId xmlns:a16="http://schemas.microsoft.com/office/drawing/2014/main" id="{5866005B-B987-45B8-8509-15D0CB4F87C9}"/>
              </a:ext>
            </a:extLst>
          </p:cNvPr>
          <p:cNvPicPr>
            <a:picLocks noChangeAspect="1"/>
          </p:cNvPicPr>
          <p:nvPr/>
        </p:nvPicPr>
        <p:blipFill>
          <a:blip r:embed="rId2"/>
          <a:stretch>
            <a:fillRect/>
          </a:stretch>
        </p:blipFill>
        <p:spPr>
          <a:xfrm>
            <a:off x="2324100" y="1168825"/>
            <a:ext cx="4495800" cy="2360295"/>
          </a:xfrm>
          <a:prstGeom prst="rect">
            <a:avLst/>
          </a:prstGeom>
        </p:spPr>
      </p:pic>
    </p:spTree>
    <p:extLst>
      <p:ext uri="{BB962C8B-B14F-4D97-AF65-F5344CB8AC3E}">
        <p14:creationId xmlns:p14="http://schemas.microsoft.com/office/powerpoint/2010/main" val="3889511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FF9CC-7CC5-41FB-AA73-557D8070E989}"/>
              </a:ext>
            </a:extLst>
          </p:cNvPr>
          <p:cNvSpPr>
            <a:spLocks noGrp="1"/>
          </p:cNvSpPr>
          <p:nvPr>
            <p:ph sz="half" idx="1"/>
          </p:nvPr>
        </p:nvSpPr>
        <p:spPr>
          <a:xfrm>
            <a:off x="4897512" y="3733800"/>
            <a:ext cx="3490912" cy="2163763"/>
          </a:xfrm>
        </p:spPr>
        <p:txBody>
          <a:bodyPr numCol="1">
            <a:noAutofit/>
          </a:bodyPr>
          <a:lstStyle/>
          <a:p>
            <a:pPr>
              <a:lnSpc>
                <a:spcPct val="90000"/>
              </a:lnSpc>
            </a:pPr>
            <a:r>
              <a:rPr lang="en-US" dirty="0">
                <a:latin typeface="+mj-lt"/>
              </a:rPr>
              <a:t>The factory in Novi Sad belongs to the "User Experience" business unit, which employs over 15,000 people in 21 countries across Europe, America and Asia. We are leaders in creating innovative solutions for an outstanding user experience. Our strategy is to become the world's leading company in providing solutions in the automotive industry.</a:t>
            </a:r>
          </a:p>
          <a:p>
            <a:pPr marL="0" indent="0">
              <a:buNone/>
            </a:pPr>
            <a:endParaRPr lang="en-US" dirty="0"/>
          </a:p>
        </p:txBody>
      </p:sp>
      <p:sp>
        <p:nvSpPr>
          <p:cNvPr id="3" name="Title 2">
            <a:extLst>
              <a:ext uri="{FF2B5EF4-FFF2-40B4-BE49-F238E27FC236}">
                <a16:creationId xmlns:a16="http://schemas.microsoft.com/office/drawing/2014/main" id="{5C556F60-8A55-42C4-884D-939D61D75F60}"/>
              </a:ext>
            </a:extLst>
          </p:cNvPr>
          <p:cNvSpPr>
            <a:spLocks noGrp="1"/>
          </p:cNvSpPr>
          <p:nvPr>
            <p:ph type="title"/>
          </p:nvPr>
        </p:nvSpPr>
        <p:spPr>
          <a:xfrm>
            <a:off x="395287" y="296862"/>
            <a:ext cx="8353425" cy="719137"/>
          </a:xfrm>
        </p:spPr>
        <p:txBody>
          <a:bodyPr anchor="b">
            <a:normAutofit/>
          </a:bodyPr>
          <a:lstStyle/>
          <a:p>
            <a:r>
              <a:rPr lang="en-US" dirty="0"/>
              <a:t>Factory in Novi Sad</a:t>
            </a:r>
          </a:p>
        </p:txBody>
      </p:sp>
      <p:sp>
        <p:nvSpPr>
          <p:cNvPr id="5" name="Slide Number Placeholder 4">
            <a:extLst>
              <a:ext uri="{FF2B5EF4-FFF2-40B4-BE49-F238E27FC236}">
                <a16:creationId xmlns:a16="http://schemas.microsoft.com/office/drawing/2014/main" id="{62DDFFFD-185A-4292-80B7-E1DC66727273}"/>
              </a:ext>
            </a:extLst>
          </p:cNvPr>
          <p:cNvSpPr>
            <a:spLocks noGrp="1"/>
          </p:cNvSpPr>
          <p:nvPr>
            <p:ph type="sldNum" sz="quarter" idx="11"/>
          </p:nvPr>
        </p:nvSpPr>
        <p:spPr>
          <a:xfrm>
            <a:off x="8388424" y="6375515"/>
            <a:ext cx="360289" cy="150440"/>
          </a:xfrm>
        </p:spPr>
        <p:txBody>
          <a:bodyPr wrap="none" anchor="t">
            <a:normAutofit/>
          </a:bodyPr>
          <a:lstStyle/>
          <a:p>
            <a:pPr>
              <a:spcAft>
                <a:spcPts val="600"/>
              </a:spcAft>
            </a:pPr>
            <a:fld id="{ADA48181-2C78-49CB-8C52-912A07842C2E}" type="slidenum">
              <a:rPr lang="en-US" noProof="0" smtClean="0"/>
              <a:pPr>
                <a:spcAft>
                  <a:spcPts val="600"/>
                </a:spcAft>
              </a:pPr>
              <a:t>4</a:t>
            </a:fld>
            <a:endParaRPr lang="en-US" noProof="0"/>
          </a:p>
        </p:txBody>
      </p:sp>
      <p:sp>
        <p:nvSpPr>
          <p:cNvPr id="6" name="Footer Placeholder 5">
            <a:extLst>
              <a:ext uri="{FF2B5EF4-FFF2-40B4-BE49-F238E27FC236}">
                <a16:creationId xmlns:a16="http://schemas.microsoft.com/office/drawing/2014/main" id="{37CA0732-0660-488F-8EC0-693278465D1D}"/>
              </a:ext>
            </a:extLst>
          </p:cNvPr>
          <p:cNvSpPr>
            <a:spLocks noGrp="1"/>
          </p:cNvSpPr>
          <p:nvPr>
            <p:ph type="ftr" sz="quarter" idx="12"/>
          </p:nvPr>
        </p:nvSpPr>
        <p:spPr>
          <a:xfrm>
            <a:off x="6350485" y="6375515"/>
            <a:ext cx="2001935" cy="150440"/>
          </a:xfrm>
        </p:spPr>
        <p:txBody>
          <a:bodyPr wrap="none" anchor="t">
            <a:normAutofit/>
          </a:bodyPr>
          <a:lstStyle/>
          <a:p>
            <a:pPr>
              <a:spcAft>
                <a:spcPts val="600"/>
              </a:spcAft>
            </a:pPr>
            <a:r>
              <a:rPr lang="en-US" noProof="0"/>
              <a:t>Continental Automotive doo Novi SAD</a:t>
            </a:r>
          </a:p>
        </p:txBody>
      </p:sp>
      <p:sp>
        <p:nvSpPr>
          <p:cNvPr id="7" name="Content Placeholder 1">
            <a:extLst>
              <a:ext uri="{FF2B5EF4-FFF2-40B4-BE49-F238E27FC236}">
                <a16:creationId xmlns:a16="http://schemas.microsoft.com/office/drawing/2014/main" id="{F45D1FF5-DEB5-4A14-B30B-7018E45B1201}"/>
              </a:ext>
            </a:extLst>
          </p:cNvPr>
          <p:cNvSpPr txBox="1">
            <a:spLocks/>
          </p:cNvSpPr>
          <p:nvPr/>
        </p:nvSpPr>
        <p:spPr>
          <a:xfrm>
            <a:off x="954479" y="3733800"/>
            <a:ext cx="3485833" cy="1371600"/>
          </a:xfrm>
          <a:prstGeom prst="rect">
            <a:avLst/>
          </a:prstGeom>
        </p:spPr>
        <p:txBody>
          <a:bodyPr vert="horz" lIns="0" tIns="18000" rIns="0" bIns="18000" numCol="1" rtlCol="0">
            <a:noAutofit/>
          </a:bodyPr>
          <a:lstStyle>
            <a:lvl1pPr marL="177800"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lang="de-DE" sz="1600" b="0" kern="1200" dirty="0" smtClean="0">
                <a:solidFill>
                  <a:schemeClr val="tx1"/>
                </a:solidFill>
                <a:latin typeface="+mn-lt"/>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accent1"/>
              </a:buClr>
              <a:buSzPct val="125000"/>
              <a:buFont typeface="Arial" pitchFamily="34" charset="0"/>
              <a:buChar char="›"/>
              <a:defRPr lang="de-DE" sz="1600" b="0" kern="1200" dirty="0" smtClean="0">
                <a:solidFill>
                  <a:schemeClr val="tx1"/>
                </a:solidFill>
                <a:latin typeface="+mn-lt"/>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25000"/>
              <a:buFont typeface="Arial" pitchFamily="34" charset="0"/>
              <a:buChar char="›"/>
              <a:defRPr lang="de-DE" sz="1600" b="0" kern="1200" dirty="0" smtClean="0">
                <a:solidFill>
                  <a:schemeClr val="tx1"/>
                </a:solidFill>
                <a:latin typeface="+mn-lt"/>
                <a:ea typeface="+mn-ea"/>
                <a:cs typeface="Arial" pitchFamily="34" charset="0"/>
              </a:defRPr>
            </a:lvl3pPr>
            <a:lvl4pPr marL="1254125" indent="-179388" algn="l" defTabSz="914400" rtl="0" eaLnBrk="1" latinLnBrk="0" hangingPunct="1">
              <a:lnSpc>
                <a:spcPct val="100000"/>
              </a:lnSpc>
              <a:spcBef>
                <a:spcPts val="0"/>
              </a:spcBef>
              <a:spcAft>
                <a:spcPts val="1200"/>
              </a:spcAft>
              <a:buClr>
                <a:schemeClr val="accent1"/>
              </a:buClr>
              <a:buSzPct val="125000"/>
              <a:buFont typeface="Arial" pitchFamily="34" charset="0"/>
              <a:buChar char="›"/>
              <a:defRPr lang="de-DE" sz="1600" b="0" kern="1200" dirty="0" smtClean="0">
                <a:solidFill>
                  <a:schemeClr val="tx1"/>
                </a:solidFill>
                <a:latin typeface="+mn-lt"/>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00000"/>
              <a:buFontTx/>
              <a:buNone/>
              <a:defRPr lang="de-DE" sz="1600" b="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en-US" dirty="0">
                <a:latin typeface="+mj-lt"/>
              </a:rPr>
              <a:t>In March 2021, Continental opened a factory in Novi Sad that produces advanced electronics such as dashboards and systems for displaying information and multimedia content for the automotive industry, which will employ at least 500 people. </a:t>
            </a:r>
            <a:endParaRPr lang="en-US" dirty="0"/>
          </a:p>
        </p:txBody>
      </p:sp>
      <p:pic>
        <p:nvPicPr>
          <p:cNvPr id="8" name="Picture 7" descr="A picture containing text&#10;&#10;Description automatically generated">
            <a:extLst>
              <a:ext uri="{FF2B5EF4-FFF2-40B4-BE49-F238E27FC236}">
                <a16:creationId xmlns:a16="http://schemas.microsoft.com/office/drawing/2014/main" id="{73F9A92A-DEA8-4ED3-9B54-4BD3A6BBD78E}"/>
              </a:ext>
            </a:extLst>
          </p:cNvPr>
          <p:cNvPicPr>
            <a:picLocks noChangeAspect="1"/>
          </p:cNvPicPr>
          <p:nvPr/>
        </p:nvPicPr>
        <p:blipFill>
          <a:blip r:embed="rId2"/>
          <a:stretch>
            <a:fillRect/>
          </a:stretch>
        </p:blipFill>
        <p:spPr>
          <a:xfrm>
            <a:off x="2514600" y="1314767"/>
            <a:ext cx="4038600" cy="2120265"/>
          </a:xfrm>
          <a:prstGeom prst="rect">
            <a:avLst/>
          </a:prstGeom>
        </p:spPr>
      </p:pic>
    </p:spTree>
    <p:extLst>
      <p:ext uri="{BB962C8B-B14F-4D97-AF65-F5344CB8AC3E}">
        <p14:creationId xmlns:p14="http://schemas.microsoft.com/office/powerpoint/2010/main" val="40785679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3FC737-4F2C-4899-AAF3-2B946D3652D9}"/>
              </a:ext>
            </a:extLst>
          </p:cNvPr>
          <p:cNvSpPr>
            <a:spLocks noGrp="1"/>
          </p:cNvSpPr>
          <p:nvPr>
            <p:ph idx="1"/>
          </p:nvPr>
        </p:nvSpPr>
        <p:spPr/>
        <p:txBody>
          <a:bodyPr/>
          <a:lstStyle/>
          <a:p>
            <a:pPr marL="0" marR="0">
              <a:lnSpc>
                <a:spcPct val="130000"/>
              </a:lnSpc>
              <a:spcBef>
                <a:spcPts val="0"/>
              </a:spcBef>
              <a:spcAft>
                <a:spcPts val="0"/>
              </a:spcAft>
            </a:pPr>
            <a:r>
              <a:rPr lang="en-US" sz="1800" dirty="0">
                <a:cs typeface="Times New Roman" panose="02020603050405020304" pitchFamily="18" charset="0"/>
              </a:rPr>
              <a:t>As a part of our team, you will have the opportunity to learn, improve and gain experience working in a company that is one of the leaders in the industry.</a:t>
            </a:r>
          </a:p>
          <a:p>
            <a:pPr marL="0" marR="0">
              <a:lnSpc>
                <a:spcPct val="130000"/>
              </a:lnSpc>
              <a:spcBef>
                <a:spcPts val="0"/>
              </a:spcBef>
              <a:spcAft>
                <a:spcPts val="0"/>
              </a:spcAft>
            </a:pPr>
            <a:endParaRPr lang="en-US" sz="1800" dirty="0">
              <a:cs typeface="Times New Roman" panose="02020603050405020304" pitchFamily="18" charset="0"/>
            </a:endParaRPr>
          </a:p>
          <a:p>
            <a:pPr marL="0" marR="0">
              <a:lnSpc>
                <a:spcPct val="130000"/>
              </a:lnSpc>
              <a:spcBef>
                <a:spcPts val="0"/>
              </a:spcBef>
              <a:spcAft>
                <a:spcPts val="0"/>
              </a:spcAft>
            </a:pPr>
            <a:r>
              <a:rPr lang="en-US" sz="1800" dirty="0">
                <a:cs typeface="Times New Roman" panose="02020603050405020304" pitchFamily="18" charset="0"/>
              </a:rPr>
              <a:t>You will also be a part of a diverse team of experts and be involved in day-to-day business, undertake a variety of tasks. </a:t>
            </a:r>
          </a:p>
          <a:p>
            <a:pPr marL="0" marR="0">
              <a:lnSpc>
                <a:spcPct val="130000"/>
              </a:lnSpc>
              <a:spcBef>
                <a:spcPts val="0"/>
              </a:spcBef>
              <a:spcAft>
                <a:spcPts val="0"/>
              </a:spcAft>
            </a:pPr>
            <a:endParaRPr lang="en-US" sz="1800" dirty="0">
              <a:cs typeface="Times New Roman" panose="02020603050405020304" pitchFamily="18" charset="0"/>
            </a:endParaRPr>
          </a:p>
          <a:p>
            <a:pPr marL="0" marR="0">
              <a:lnSpc>
                <a:spcPct val="130000"/>
              </a:lnSpc>
              <a:spcBef>
                <a:spcPts val="0"/>
              </a:spcBef>
              <a:spcAft>
                <a:spcPts val="0"/>
              </a:spcAft>
            </a:pPr>
            <a:r>
              <a:rPr lang="en-US" sz="1800" dirty="0">
                <a:cs typeface="Times New Roman" panose="02020603050405020304" pitchFamily="18" charset="0"/>
              </a:rPr>
              <a:t>The Internship Program is designed to last for a minimum 6 months.</a:t>
            </a:r>
          </a:p>
          <a:p>
            <a:endParaRPr lang="en-US" dirty="0"/>
          </a:p>
        </p:txBody>
      </p:sp>
      <p:sp>
        <p:nvSpPr>
          <p:cNvPr id="3" name="Title 2">
            <a:extLst>
              <a:ext uri="{FF2B5EF4-FFF2-40B4-BE49-F238E27FC236}">
                <a16:creationId xmlns:a16="http://schemas.microsoft.com/office/drawing/2014/main" id="{E2ABF7A7-82EA-4D0C-8744-29A6F739D8F6}"/>
              </a:ext>
            </a:extLst>
          </p:cNvPr>
          <p:cNvSpPr>
            <a:spLocks noGrp="1"/>
          </p:cNvSpPr>
          <p:nvPr>
            <p:ph type="title"/>
          </p:nvPr>
        </p:nvSpPr>
        <p:spPr/>
        <p:txBody>
          <a:bodyPr>
            <a:normAutofit/>
          </a:bodyPr>
          <a:lstStyle/>
          <a:p>
            <a:pPr algn="ctr"/>
            <a:r>
              <a:rPr lang="en-US" spc="50" dirty="0">
                <a:solidFill>
                  <a:srgbClr val="FAA618"/>
                </a:solidFill>
                <a:effectLst/>
                <a:ea typeface="Calibri" panose="020F0502020204030204" pitchFamily="34" charset="0"/>
                <a:cs typeface="Times New Roman" panose="02020603050405020304" pitchFamily="18" charset="0"/>
              </a:rPr>
              <a:t>Intern in Finance </a:t>
            </a:r>
            <a:r>
              <a:rPr lang="en-US" dirty="0"/>
              <a:t>Department – JOB DESCRIPTION</a:t>
            </a:r>
          </a:p>
        </p:txBody>
      </p:sp>
      <p:sp>
        <p:nvSpPr>
          <p:cNvPr id="5" name="Slide Number Placeholder 4">
            <a:extLst>
              <a:ext uri="{FF2B5EF4-FFF2-40B4-BE49-F238E27FC236}">
                <a16:creationId xmlns:a16="http://schemas.microsoft.com/office/drawing/2014/main" id="{2CAB08FC-FF16-4813-A1DA-E47887B646F0}"/>
              </a:ext>
            </a:extLst>
          </p:cNvPr>
          <p:cNvSpPr>
            <a:spLocks noGrp="1"/>
          </p:cNvSpPr>
          <p:nvPr>
            <p:ph type="sldNum" sz="quarter" idx="11"/>
          </p:nvPr>
        </p:nvSpPr>
        <p:spPr/>
        <p:txBody>
          <a:bodyPr/>
          <a:lstStyle/>
          <a:p>
            <a:fld id="{ADA48181-2C78-49CB-8C52-912A07842C2E}" type="slidenum">
              <a:rPr lang="en-US" noProof="0" smtClean="0"/>
              <a:pPr/>
              <a:t>5</a:t>
            </a:fld>
            <a:endParaRPr lang="en-US" noProof="0"/>
          </a:p>
        </p:txBody>
      </p:sp>
      <p:sp>
        <p:nvSpPr>
          <p:cNvPr id="6" name="Footer Placeholder 5">
            <a:extLst>
              <a:ext uri="{FF2B5EF4-FFF2-40B4-BE49-F238E27FC236}">
                <a16:creationId xmlns:a16="http://schemas.microsoft.com/office/drawing/2014/main" id="{D84F9C76-643D-4D24-A0D6-0DBCDEB1A776}"/>
              </a:ext>
            </a:extLst>
          </p:cNvPr>
          <p:cNvSpPr>
            <a:spLocks noGrp="1"/>
          </p:cNvSpPr>
          <p:nvPr>
            <p:ph type="ftr" sz="quarter" idx="12"/>
          </p:nvPr>
        </p:nvSpPr>
        <p:spPr/>
        <p:txBody>
          <a:bodyPr/>
          <a:lstStyle/>
          <a:p>
            <a:r>
              <a:rPr lang="en-US" noProof="0"/>
              <a:t>Continental Automotive doo Novi SAD</a:t>
            </a:r>
          </a:p>
        </p:txBody>
      </p:sp>
      <p:pic>
        <p:nvPicPr>
          <p:cNvPr id="8" name="Picture 7" descr="Logo, company name&#10;&#10;Description automatically generated">
            <a:extLst>
              <a:ext uri="{FF2B5EF4-FFF2-40B4-BE49-F238E27FC236}">
                <a16:creationId xmlns:a16="http://schemas.microsoft.com/office/drawing/2014/main" id="{B3035932-BB10-40BE-83A6-1B0BF51A7A59}"/>
              </a:ext>
            </a:extLst>
          </p:cNvPr>
          <p:cNvPicPr>
            <a:picLocks noChangeAspect="1"/>
          </p:cNvPicPr>
          <p:nvPr/>
        </p:nvPicPr>
        <p:blipFill rotWithShape="1">
          <a:blip r:embed="rId2"/>
          <a:srcRect l="23803" t="37913" r="22589" b="37819"/>
          <a:stretch/>
        </p:blipFill>
        <p:spPr>
          <a:xfrm>
            <a:off x="2590800" y="4759640"/>
            <a:ext cx="3962400" cy="1096964"/>
          </a:xfrm>
          <a:prstGeom prst="rect">
            <a:avLst/>
          </a:prstGeom>
        </p:spPr>
      </p:pic>
    </p:spTree>
    <p:extLst>
      <p:ext uri="{BB962C8B-B14F-4D97-AF65-F5344CB8AC3E}">
        <p14:creationId xmlns:p14="http://schemas.microsoft.com/office/powerpoint/2010/main" val="509803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5BB64A90-2AC1-EE2B-3F70-E79C5B637754}"/>
              </a:ext>
            </a:extLst>
          </p:cNvPr>
          <p:cNvSpPr>
            <a:spLocks noGrp="1"/>
          </p:cNvSpPr>
          <p:nvPr>
            <p:ph idx="1"/>
          </p:nvPr>
        </p:nvSpPr>
        <p:spPr>
          <a:xfrm>
            <a:off x="395288" y="332045"/>
            <a:ext cx="8353425" cy="5544879"/>
          </a:xfrm>
        </p:spPr>
        <p:txBody>
          <a:bodyPr>
            <a:normAutofit fontScale="70000" lnSpcReduction="20000"/>
          </a:bodyPr>
          <a:lstStyle/>
          <a:p>
            <a:pPr marL="0" marR="0">
              <a:lnSpc>
                <a:spcPct val="120000"/>
              </a:lnSpc>
              <a:spcBef>
                <a:spcPts val="0"/>
              </a:spcBef>
              <a:spcAft>
                <a:spcPts val="0"/>
              </a:spcAft>
            </a:pPr>
            <a:r>
              <a:rPr lang="en-US" sz="2000" b="1" spc="50" dirty="0">
                <a:solidFill>
                  <a:schemeClr val="accent2">
                    <a:lumMod val="60000"/>
                    <a:lumOff val="40000"/>
                  </a:schemeClr>
                </a:solidFill>
                <a:effectLst/>
                <a:latin typeface="+mj-lt"/>
                <a:ea typeface="Calibri" panose="020F0502020204030204" pitchFamily="34" charset="0"/>
                <a:cs typeface="Times New Roman" panose="02020603050405020304" pitchFamily="18" charset="0"/>
              </a:rPr>
              <a:t>RESPONSIBILITIES</a:t>
            </a:r>
            <a:r>
              <a:rPr lang="en-US" sz="1800" b="1" spc="50" dirty="0">
                <a:solidFill>
                  <a:srgbClr val="FAA618"/>
                </a:solidFill>
                <a:effectLst/>
                <a:latin typeface="+mj-lt"/>
                <a:ea typeface="Calibri" panose="020F0502020204030204" pitchFamily="34" charset="0"/>
                <a:cs typeface="Times New Roman" panose="02020603050405020304" pitchFamily="18" charset="0"/>
              </a:rPr>
              <a:t>: </a:t>
            </a:r>
            <a:endParaRPr lang="en-US" sz="1800" b="1"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ontinental Stag Sans Med"/>
                <a:ea typeface="Calibri" panose="020F0502020204030204" pitchFamily="34" charset="0"/>
                <a:cs typeface="Continental Stag Sans Med"/>
              </a:rPr>
              <a:t> </a:t>
            </a:r>
          </a:p>
          <a:p>
            <a:pPr marL="342900" marR="0" lvl="0" indent="-342900">
              <a:lnSpc>
                <a:spcPct val="130000"/>
              </a:lnSpc>
              <a:spcBef>
                <a:spcPts val="0"/>
              </a:spcBef>
              <a:spcAft>
                <a:spcPts val="0"/>
              </a:spcAft>
              <a:buClr>
                <a:srgbClr val="F9A731"/>
              </a:buClr>
              <a:buFont typeface="Continental Stag Sans Light"/>
              <a:buChar char="&gt;"/>
            </a:pPr>
            <a:r>
              <a:rPr lang="de-DE" sz="1800" dirty="0">
                <a:solidFill>
                  <a:srgbClr val="000000"/>
                </a:solidFill>
                <a:effectLst/>
                <a:ea typeface="Calibri" panose="020F0502020204030204" pitchFamily="34" charset="0"/>
                <a:cs typeface="Times New Roman" panose="02020603050405020304" pitchFamily="18" charset="0"/>
              </a:rPr>
              <a:t>Learn to work in SAP </a:t>
            </a:r>
            <a:endParaRPr lang="en-US" sz="18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Clr>
                <a:srgbClr val="F9A731"/>
              </a:buClr>
              <a:buFont typeface="Continental Stag Sans Light"/>
              <a:buChar char="&gt;"/>
            </a:pPr>
            <a:r>
              <a:rPr lang="de-DE" sz="1800" dirty="0">
                <a:solidFill>
                  <a:srgbClr val="000000"/>
                </a:solidFill>
                <a:effectLst/>
                <a:ea typeface="Calibri" panose="020F0502020204030204" pitchFamily="34" charset="0"/>
                <a:cs typeface="Times New Roman" panose="02020603050405020304" pitchFamily="18" charset="0"/>
              </a:rPr>
              <a:t>Evidence and import invoices SAP </a:t>
            </a:r>
            <a:endParaRPr lang="en-US" sz="18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Clr>
                <a:srgbClr val="F9A731"/>
              </a:buClr>
              <a:buFont typeface="Continental Stag Sans Light"/>
              <a:buChar char="&gt;"/>
            </a:pPr>
            <a:r>
              <a:rPr lang="de-DE" sz="1800" dirty="0">
                <a:solidFill>
                  <a:srgbClr val="000000"/>
                </a:solidFill>
                <a:effectLst/>
                <a:ea typeface="Calibri" panose="020F0502020204030204" pitchFamily="34" charset="0"/>
                <a:cs typeface="Times New Roman" panose="02020603050405020304" pitchFamily="18" charset="0"/>
              </a:rPr>
              <a:t>Book invoices</a:t>
            </a:r>
            <a:endParaRPr lang="en-US" sz="18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Clr>
                <a:srgbClr val="F9A731"/>
              </a:buClr>
              <a:buFont typeface="Continental Stag Sans Light"/>
              <a:buChar char="&gt;"/>
            </a:pPr>
            <a:r>
              <a:rPr lang="de-DE" sz="1800" dirty="0">
                <a:solidFill>
                  <a:srgbClr val="000000"/>
                </a:solidFill>
                <a:effectLst/>
                <a:ea typeface="Calibri" panose="020F0502020204030204" pitchFamily="34" charset="0"/>
                <a:cs typeface="Times New Roman" panose="02020603050405020304" pitchFamily="18" charset="0"/>
              </a:rPr>
              <a:t>Archiving of booked documentation</a:t>
            </a:r>
            <a:endParaRPr lang="en-US" sz="1800" dirty="0">
              <a:solidFill>
                <a:srgbClr val="000000"/>
              </a:solidFill>
              <a:effectLst/>
              <a:ea typeface="Calibri" panose="020F0502020204030204" pitchFamily="34" charset="0"/>
              <a:cs typeface="Times New Roman" panose="02020603050405020304" pitchFamily="18" charset="0"/>
            </a:endParaRPr>
          </a:p>
          <a:p>
            <a:pPr marL="143510" marR="0">
              <a:lnSpc>
                <a:spcPct val="130000"/>
              </a:lnSpc>
              <a:spcBef>
                <a:spcPts val="0"/>
              </a:spcBef>
              <a:spcAft>
                <a:spcPts val="0"/>
              </a:spcAft>
            </a:pPr>
            <a:r>
              <a:rPr lang="en-US" sz="1800" dirty="0">
                <a:solidFill>
                  <a:srgbClr val="000000"/>
                </a:solidFill>
                <a:effectLst/>
                <a:latin typeface="Continental Stag Sans Light"/>
                <a:ea typeface="Calibri" panose="020F0502020204030204" pitchFamily="34" charset="0"/>
                <a:cs typeface="Times New Roman" panose="02020603050405020304" pitchFamily="18" charset="0"/>
              </a:rPr>
              <a:t> </a:t>
            </a:r>
            <a:endParaRPr lang="en-US" sz="1800" dirty="0">
              <a:solidFill>
                <a:srgbClr val="000000"/>
              </a:solidFill>
              <a:effectLst/>
              <a:latin typeface="Continental Stag Sans Med"/>
              <a:ea typeface="Calibri" panose="020F0502020204030204" pitchFamily="34" charset="0"/>
              <a:cs typeface="Continental Stag Sans Med"/>
            </a:endParaRPr>
          </a:p>
          <a:p>
            <a:pPr marL="0" marR="0">
              <a:lnSpc>
                <a:spcPct val="120000"/>
              </a:lnSpc>
              <a:spcBef>
                <a:spcPts val="0"/>
              </a:spcBef>
              <a:spcAft>
                <a:spcPts val="0"/>
              </a:spcAft>
            </a:pPr>
            <a:r>
              <a:rPr lang="en-US" sz="2000" b="1" spc="50" dirty="0">
                <a:solidFill>
                  <a:schemeClr val="accent2">
                    <a:lumMod val="60000"/>
                    <a:lumOff val="40000"/>
                  </a:schemeClr>
                </a:solidFill>
                <a:latin typeface="+mj-lt"/>
                <a:cs typeface="Times New Roman" panose="02020603050405020304" pitchFamily="18" charset="0"/>
              </a:rPr>
              <a:t>QUALIFICATIONS:</a:t>
            </a:r>
          </a:p>
          <a:p>
            <a:pPr marL="0" marR="0">
              <a:spcBef>
                <a:spcPts val="0"/>
              </a:spcBef>
              <a:spcAft>
                <a:spcPts val="0"/>
              </a:spcAft>
            </a:pPr>
            <a:r>
              <a:rPr lang="en-US" sz="1800" spc="50" dirty="0">
                <a:solidFill>
                  <a:srgbClr val="FAA618"/>
                </a:solidFill>
                <a:latin typeface="Times New Roman" panose="02020603050405020304" pitchFamily="18" charset="0"/>
                <a:cs typeface="Times New Roman" panose="02020603050405020304" pitchFamily="18" charset="0"/>
              </a:rPr>
              <a:t> </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latin typeface="Arial (Body)"/>
                <a:ea typeface="Calibri" panose="020F0502020204030204" pitchFamily="34" charset="0"/>
                <a:cs typeface="Times New Roman" panose="02020603050405020304" pitchFamily="18" charset="0"/>
              </a:rPr>
              <a:t>Final year or Bachelor’s Degree in Economy, Business Administration or related field</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latin typeface="Arial (Body)"/>
                <a:ea typeface="Calibri" panose="020F0502020204030204" pitchFamily="34" charset="0"/>
                <a:cs typeface="Times New Roman" panose="02020603050405020304" pitchFamily="18" charset="0"/>
              </a:rPr>
              <a:t>Fluent in English, both written and spoken </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latin typeface="Arial (Body)"/>
                <a:ea typeface="Calibri" panose="020F0502020204030204" pitchFamily="34" charset="0"/>
                <a:cs typeface="Times New Roman" panose="02020603050405020304" pitchFamily="18" charset="0"/>
              </a:rPr>
              <a:t>Team spirit, commitment, willingness to work in a service-oriented team</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latin typeface="Arial (Body)"/>
                <a:ea typeface="Calibri" panose="020F0502020204030204" pitchFamily="34" charset="0"/>
                <a:cs typeface="Times New Roman" panose="02020603050405020304" pitchFamily="18" charset="0"/>
              </a:rPr>
              <a:t>Good communication skills</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latin typeface="Arial (Body)"/>
                <a:ea typeface="Calibri" panose="020F0502020204030204" pitchFamily="34" charset="0"/>
                <a:cs typeface="Times New Roman" panose="02020603050405020304" pitchFamily="18" charset="0"/>
              </a:rPr>
              <a:t>Organizational skills</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latin typeface="Arial (Body)"/>
                <a:ea typeface="Calibri" panose="020F0502020204030204" pitchFamily="34" charset="0"/>
                <a:cs typeface="Times New Roman" panose="02020603050405020304" pitchFamily="18" charset="0"/>
              </a:rPr>
              <a:t>Proficient in Word, Excel, PowerPoint</a:t>
            </a:r>
          </a:p>
          <a:p>
            <a:pPr>
              <a:lnSpc>
                <a:spcPct val="100000"/>
              </a:lnSpc>
              <a:spcAft>
                <a:spcPts val="0"/>
              </a:spcAft>
            </a:pPr>
            <a:r>
              <a:rPr lang="de-DE" sz="1800" dirty="0">
                <a:solidFill>
                  <a:srgbClr val="000000"/>
                </a:solidFill>
                <a:effectLst/>
                <a:latin typeface="Continental Stag Sans Light"/>
                <a:ea typeface="Calibri" panose="020F0502020204030204" pitchFamily="34" charset="0"/>
                <a:cs typeface="Times New Roman" panose="02020603050405020304" pitchFamily="18" charset="0"/>
              </a:rPr>
              <a:t> </a:t>
            </a:r>
            <a:endParaRPr lang="en-US" sz="1800" spc="50" dirty="0">
              <a:solidFill>
                <a:srgbClr val="FAA618"/>
              </a:solidFill>
              <a:latin typeface="Times New Roman" panose="02020603050405020304" pitchFamily="18" charset="0"/>
              <a:cs typeface="Times New Roman" panose="02020603050405020304" pitchFamily="18" charset="0"/>
            </a:endParaRPr>
          </a:p>
          <a:p>
            <a:pPr>
              <a:lnSpc>
                <a:spcPct val="100000"/>
              </a:lnSpc>
              <a:spcAft>
                <a:spcPts val="0"/>
              </a:spcAft>
            </a:pPr>
            <a:r>
              <a:rPr lang="en-US" sz="2000" b="1" spc="50" dirty="0">
                <a:solidFill>
                  <a:schemeClr val="accent2">
                    <a:lumMod val="60000"/>
                    <a:lumOff val="40000"/>
                  </a:schemeClr>
                </a:solidFill>
                <a:latin typeface="+mj-lt"/>
                <a:cs typeface="Times New Roman" panose="02020603050405020304" pitchFamily="18" charset="0"/>
              </a:rPr>
              <a:t>WHAT WE OFFER:</a:t>
            </a:r>
          </a:p>
          <a:p>
            <a:pPr marL="0" marR="0">
              <a:lnSpc>
                <a:spcPct val="130000"/>
              </a:lnSpc>
              <a:spcBef>
                <a:spcPts val="0"/>
              </a:spcBef>
              <a:spcAft>
                <a:spcPts val="0"/>
              </a:spcAft>
            </a:pPr>
            <a:r>
              <a:rPr lang="en-US" sz="2000" b="1" spc="50" dirty="0">
                <a:solidFill>
                  <a:schemeClr val="accent2">
                    <a:lumMod val="60000"/>
                    <a:lumOff val="40000"/>
                  </a:schemeClr>
                </a:solidFill>
                <a:latin typeface="+mj-lt"/>
                <a:cs typeface="Times New Roman" panose="02020603050405020304" pitchFamily="18" charset="0"/>
              </a:rPr>
              <a:t> </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ea typeface="Calibri" panose="020F0502020204030204" pitchFamily="34" charset="0"/>
                <a:cs typeface="Times New Roman" panose="02020603050405020304" pitchFamily="18" charset="0"/>
              </a:rPr>
              <a:t>A dynamic team in a globally active organization</a:t>
            </a:r>
          </a:p>
          <a:p>
            <a:pPr marL="342900" marR="0" lvl="0" indent="-342900">
              <a:lnSpc>
                <a:spcPct val="130000"/>
              </a:lnSpc>
              <a:spcBef>
                <a:spcPts val="0"/>
              </a:spcBef>
              <a:spcAft>
                <a:spcPts val="0"/>
              </a:spcAft>
              <a:buClr>
                <a:srgbClr val="F9A731"/>
              </a:buClr>
              <a:buFont typeface="Continental Stag Sans Light"/>
              <a:buChar char="&gt;"/>
            </a:pPr>
            <a:r>
              <a:rPr lang="en-US" sz="1800" dirty="0">
                <a:solidFill>
                  <a:srgbClr val="000000"/>
                </a:solidFill>
                <a:effectLst/>
                <a:ea typeface="Calibri" panose="020F0502020204030204" pitchFamily="34" charset="0"/>
                <a:cs typeface="Times New Roman" panose="02020603050405020304" pitchFamily="18" charset="0"/>
              </a:rPr>
              <a:t>Paid internship</a:t>
            </a:r>
          </a:p>
          <a:p>
            <a:pPr marL="342900" marR="0" lvl="0" indent="-342900">
              <a:lnSpc>
                <a:spcPct val="130000"/>
              </a:lnSpc>
              <a:spcBef>
                <a:spcPts val="0"/>
              </a:spcBef>
              <a:spcAft>
                <a:spcPts val="0"/>
              </a:spcAft>
              <a:buClr>
                <a:srgbClr val="F9A731"/>
              </a:buClr>
              <a:buFont typeface="Continental Stag Sans Light"/>
              <a:buChar char="&gt;"/>
            </a:pPr>
            <a:r>
              <a:rPr lang="de-DE" sz="1800" dirty="0">
                <a:solidFill>
                  <a:srgbClr val="000000"/>
                </a:solidFill>
                <a:effectLst/>
                <a:ea typeface="Calibri" panose="020F0502020204030204" pitchFamily="34" charset="0"/>
                <a:cs typeface="Times New Roman" panose="02020603050405020304" pitchFamily="18" charset="0"/>
              </a:rPr>
              <a:t>Flexible schedule</a:t>
            </a:r>
            <a:endParaRPr lang="en-US" sz="18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Clr>
                <a:srgbClr val="F9A731"/>
              </a:buClr>
              <a:buFont typeface="Continental Stag Sans Light"/>
              <a:buChar char="&gt;"/>
            </a:pPr>
            <a:r>
              <a:rPr lang="de-DE" sz="1800" dirty="0">
                <a:solidFill>
                  <a:srgbClr val="000000"/>
                </a:solidFill>
                <a:effectLst/>
                <a:ea typeface="Calibri" panose="020F0502020204030204" pitchFamily="34" charset="0"/>
                <a:cs typeface="Times New Roman" panose="02020603050405020304" pitchFamily="18" charset="0"/>
              </a:rPr>
              <a:t>Comprehensive training on the job</a:t>
            </a:r>
            <a:endParaRPr lang="en-US" sz="1800" dirty="0">
              <a:solidFill>
                <a:srgbClr val="000000"/>
              </a:solidFill>
              <a:effectLst/>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solidFill>
                  <a:srgbClr val="000000"/>
                </a:solidFill>
                <a:effectLst/>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solidFill>
                  <a:srgbClr val="000000"/>
                </a:solidFill>
                <a:effectLst/>
                <a:ea typeface="Calibri" panose="020F0502020204030204" pitchFamily="34" charset="0"/>
                <a:cs typeface="Times New Roman" panose="02020603050405020304" pitchFamily="18" charset="0"/>
              </a:rPr>
              <a:t>If you are interested in this </a:t>
            </a:r>
            <a:r>
              <a:rPr lang="sr-Latn-RS" sz="1800" dirty="0">
                <a:solidFill>
                  <a:srgbClr val="000000"/>
                </a:solidFill>
                <a:effectLst/>
                <a:ea typeface="Calibri" panose="020F0502020204030204" pitchFamily="34" charset="0"/>
                <a:cs typeface="Times New Roman" panose="02020603050405020304" pitchFamily="18" charset="0"/>
              </a:rPr>
              <a:t>internship</a:t>
            </a:r>
            <a:r>
              <a:rPr lang="en-US" sz="1800" dirty="0">
                <a:solidFill>
                  <a:srgbClr val="000000"/>
                </a:solidFill>
                <a:effectLst/>
                <a:ea typeface="Calibri" panose="020F0502020204030204" pitchFamily="34" charset="0"/>
                <a:cs typeface="Times New Roman" panose="02020603050405020304" pitchFamily="18" charset="0"/>
              </a:rPr>
              <a:t> position, you can send us your resume and letter of application in English language via </a:t>
            </a:r>
            <a:r>
              <a:rPr lang="sr-Latn-RS" sz="1800" dirty="0">
                <a:effectLst/>
                <a:ea typeface="Calibri" panose="020F0502020204030204" pitchFamily="34" charset="0"/>
                <a:cs typeface="Times New Roman" panose="02020603050405020304" pitchFamily="18" charset="0"/>
              </a:rPr>
              <a:t>email</a:t>
            </a:r>
            <a:r>
              <a:rPr lang="en-US" sz="1800" dirty="0">
                <a:effectLst/>
                <a:ea typeface="Calibri" panose="020F0502020204030204" pitchFamily="34" charset="0"/>
                <a:cs typeface="Times New Roman" panose="02020603050405020304" pitchFamily="18" charset="0"/>
              </a:rPr>
              <a:t>.</a:t>
            </a:r>
            <a:r>
              <a:rPr lang="en-US" sz="1800" dirty="0">
                <a:solidFill>
                  <a:srgbClr val="000000"/>
                </a:solidFill>
                <a:effectLst/>
                <a:ea typeface="Calibri" panose="020F0502020204030204" pitchFamily="34" charset="0"/>
                <a:cs typeface="Times New Roman" panose="02020603050405020304" pitchFamily="18" charset="0"/>
              </a:rPr>
              <a:t> Application deadline is </a:t>
            </a:r>
            <a:r>
              <a:rPr lang="en-US" sz="1800" b="1" u="sng" dirty="0">
                <a:solidFill>
                  <a:srgbClr val="000000"/>
                </a:solidFill>
                <a:ea typeface="Calibri" panose="020F0502020204030204" pitchFamily="34" charset="0"/>
                <a:cs typeface="Times New Roman" panose="02020603050405020304" pitchFamily="18" charset="0"/>
              </a:rPr>
              <a:t>20.02.2023</a:t>
            </a:r>
            <a:r>
              <a:rPr lang="en-US" sz="1800" dirty="0">
                <a:solidFill>
                  <a:srgbClr val="000000"/>
                </a:solidFill>
                <a:effectLst/>
                <a:ea typeface="Calibri" panose="020F0502020204030204" pitchFamily="34" charset="0"/>
                <a:cs typeface="Times New Roman" panose="02020603050405020304" pitchFamily="18" charset="0"/>
              </a:rPr>
              <a:t>. </a:t>
            </a:r>
            <a:r>
              <a:rPr lang="sr-Latn-RS" sz="1800" dirty="0">
                <a:solidFill>
                  <a:srgbClr val="000000"/>
                </a:solidFill>
                <a:effectLst/>
                <a:ea typeface="Calibri" panose="020F0502020204030204" pitchFamily="34" charset="0"/>
                <a:cs typeface="Times New Roman" panose="02020603050405020304" pitchFamily="18" charset="0"/>
              </a:rPr>
              <a:t>short-listed</a:t>
            </a:r>
            <a:r>
              <a:rPr lang="en-US" sz="1800" dirty="0">
                <a:solidFill>
                  <a:srgbClr val="000000"/>
                </a:solidFill>
                <a:effectLst/>
                <a:ea typeface="Calibri" panose="020F0502020204030204" pitchFamily="34" charset="0"/>
                <a:cs typeface="Times New Roman" panose="02020603050405020304" pitchFamily="18" charset="0"/>
              </a:rPr>
              <a:t> candidates will be contacted.</a:t>
            </a:r>
          </a:p>
          <a:p>
            <a:endParaRPr lang="en-US" dirty="0"/>
          </a:p>
        </p:txBody>
      </p:sp>
      <p:sp>
        <p:nvSpPr>
          <p:cNvPr id="5" name="Slide Number Placeholder 4">
            <a:extLst>
              <a:ext uri="{FF2B5EF4-FFF2-40B4-BE49-F238E27FC236}">
                <a16:creationId xmlns:a16="http://schemas.microsoft.com/office/drawing/2014/main" id="{699491B8-3106-4760-AA9B-1FBD0B401A15}"/>
              </a:ext>
            </a:extLst>
          </p:cNvPr>
          <p:cNvSpPr>
            <a:spLocks noGrp="1"/>
          </p:cNvSpPr>
          <p:nvPr>
            <p:ph type="sldNum" sz="quarter" idx="11"/>
          </p:nvPr>
        </p:nvSpPr>
        <p:spPr>
          <a:xfrm>
            <a:off x="8388424" y="6375515"/>
            <a:ext cx="360289" cy="150440"/>
          </a:xfrm>
        </p:spPr>
        <p:txBody>
          <a:bodyPr wrap="none" anchor="t">
            <a:normAutofit/>
          </a:bodyPr>
          <a:lstStyle/>
          <a:p>
            <a:pPr>
              <a:spcAft>
                <a:spcPts val="600"/>
              </a:spcAft>
            </a:pPr>
            <a:fld id="{ADA48181-2C78-49CB-8C52-912A07842C2E}" type="slidenum">
              <a:rPr lang="en-US" noProof="0" smtClean="0"/>
              <a:pPr>
                <a:spcAft>
                  <a:spcPts val="600"/>
                </a:spcAft>
              </a:pPr>
              <a:t>6</a:t>
            </a:fld>
            <a:endParaRPr lang="en-US" noProof="0"/>
          </a:p>
        </p:txBody>
      </p:sp>
      <p:sp>
        <p:nvSpPr>
          <p:cNvPr id="6" name="Footer Placeholder 5">
            <a:extLst>
              <a:ext uri="{FF2B5EF4-FFF2-40B4-BE49-F238E27FC236}">
                <a16:creationId xmlns:a16="http://schemas.microsoft.com/office/drawing/2014/main" id="{12E1D031-FCBD-4ABF-AE8D-341368016A14}"/>
              </a:ext>
            </a:extLst>
          </p:cNvPr>
          <p:cNvSpPr>
            <a:spLocks noGrp="1"/>
          </p:cNvSpPr>
          <p:nvPr>
            <p:ph type="ftr" sz="quarter" idx="12"/>
          </p:nvPr>
        </p:nvSpPr>
        <p:spPr>
          <a:xfrm>
            <a:off x="6350485" y="6375515"/>
            <a:ext cx="2001935" cy="150440"/>
          </a:xfrm>
        </p:spPr>
        <p:txBody>
          <a:bodyPr wrap="none" anchor="t">
            <a:normAutofit/>
          </a:bodyPr>
          <a:lstStyle/>
          <a:p>
            <a:pPr>
              <a:spcAft>
                <a:spcPts val="600"/>
              </a:spcAft>
            </a:pPr>
            <a:r>
              <a:rPr lang="en-US" noProof="0"/>
              <a:t>Continental Automotive doo Novi SAD</a:t>
            </a:r>
          </a:p>
        </p:txBody>
      </p:sp>
    </p:spTree>
    <p:extLst>
      <p:ext uri="{BB962C8B-B14F-4D97-AF65-F5344CB8AC3E}">
        <p14:creationId xmlns:p14="http://schemas.microsoft.com/office/powerpoint/2010/main" val="27794954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DF086-E0D3-44A4-9537-34CCFA054805}"/>
              </a:ext>
            </a:extLst>
          </p:cNvPr>
          <p:cNvSpPr>
            <a:spLocks noGrp="1"/>
          </p:cNvSpPr>
          <p:nvPr>
            <p:ph idx="1"/>
          </p:nvPr>
        </p:nvSpPr>
        <p:spPr>
          <a:xfrm>
            <a:off x="395288" y="1981200"/>
            <a:ext cx="8353425" cy="2087563"/>
          </a:xfrm>
        </p:spPr>
        <p:txBody>
          <a:bodyPr>
            <a:normAutofit/>
          </a:bodyPr>
          <a:lstStyle/>
          <a:p>
            <a:pPr algn="ctr"/>
            <a:r>
              <a:rPr lang="en-US" sz="5000" b="1" dirty="0">
                <a:solidFill>
                  <a:schemeClr val="accent1"/>
                </a:solidFill>
                <a:latin typeface="+mj-lt"/>
              </a:rPr>
              <a:t>THANK YOU FOR YOUR ATTENTION! </a:t>
            </a:r>
          </a:p>
        </p:txBody>
      </p:sp>
      <p:sp>
        <p:nvSpPr>
          <p:cNvPr id="5" name="Slide Number Placeholder 4">
            <a:extLst>
              <a:ext uri="{FF2B5EF4-FFF2-40B4-BE49-F238E27FC236}">
                <a16:creationId xmlns:a16="http://schemas.microsoft.com/office/drawing/2014/main" id="{9EB3E61C-08E3-46D4-87EB-3AF058D72C87}"/>
              </a:ext>
            </a:extLst>
          </p:cNvPr>
          <p:cNvSpPr>
            <a:spLocks noGrp="1"/>
          </p:cNvSpPr>
          <p:nvPr>
            <p:ph type="sldNum" sz="quarter" idx="11"/>
          </p:nvPr>
        </p:nvSpPr>
        <p:spPr/>
        <p:txBody>
          <a:bodyPr/>
          <a:lstStyle/>
          <a:p>
            <a:fld id="{ADA48181-2C78-49CB-8C52-912A07842C2E}" type="slidenum">
              <a:rPr lang="en-US" noProof="0" smtClean="0"/>
              <a:pPr/>
              <a:t>7</a:t>
            </a:fld>
            <a:endParaRPr lang="en-US" noProof="0"/>
          </a:p>
        </p:txBody>
      </p:sp>
      <p:sp>
        <p:nvSpPr>
          <p:cNvPr id="6" name="Footer Placeholder 5">
            <a:extLst>
              <a:ext uri="{FF2B5EF4-FFF2-40B4-BE49-F238E27FC236}">
                <a16:creationId xmlns:a16="http://schemas.microsoft.com/office/drawing/2014/main" id="{3569F654-082B-4A75-A9CB-16C6054E3B6F}"/>
              </a:ext>
            </a:extLst>
          </p:cNvPr>
          <p:cNvSpPr>
            <a:spLocks noGrp="1"/>
          </p:cNvSpPr>
          <p:nvPr>
            <p:ph type="ftr" sz="quarter" idx="12"/>
          </p:nvPr>
        </p:nvSpPr>
        <p:spPr>
          <a:xfrm>
            <a:off x="6350484" y="6375515"/>
            <a:ext cx="2001935" cy="150440"/>
          </a:xfrm>
        </p:spPr>
        <p:txBody>
          <a:bodyPr/>
          <a:lstStyle/>
          <a:p>
            <a:r>
              <a:rPr lang="en-US" noProof="0"/>
              <a:t>Continental Automotive doo Novi SAD</a:t>
            </a:r>
          </a:p>
        </p:txBody>
      </p:sp>
    </p:spTree>
    <p:extLst>
      <p:ext uri="{BB962C8B-B14F-4D97-AF65-F5344CB8AC3E}">
        <p14:creationId xmlns:p14="http://schemas.microsoft.com/office/powerpoint/2010/main" val="129277215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IO_AGENDA_HASAGENDA" val="True"/>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27jL7+xPTNImzxg7wFESscFAAAAAAADAAAAAwADAAAAAQADAAEA////////BAAAAAMAEAALSF7ODmsogkGcKJFoEWrB6w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G7jL7+xPTNImzxg7wFESscDRGF0YQAbAAAABExpbmtlZFNoYXBlRGF0YQAFAAAAAAACTmFtZQAZAAAATGlua2VkU2hhcGVzRGF0YVByb3BlcnR5ABBWZXJzaW9uAAAAAAAJTGFzdFdyaXRlAI60k+mFAQAAAAEA/////50AnQAAAAVfaWQAEAAAAARIXs4OayiCQZwokWgRasHrA0RhdGEAKgAAAAhQcmVzZW50YXRpb25TY2FubmVkRm9yTGlua2VkU2hhcGVzAAEAAk5hbWUAJAAAAExpbmtlZFNoYXBlUHJlc2VudGF0aW9uU2V0dGluZ3NEYXRhABBWZXJzaW9uAAAAAAAJTGFzdFdyaXRlALW0k+mF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11.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12.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2.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4.xml><?xml version="1.0" encoding="utf-8"?>
<p:tagLst xmlns:a="http://schemas.openxmlformats.org/drawingml/2006/main" xmlns:r="http://schemas.openxmlformats.org/officeDocument/2006/relationships" xmlns:p="http://schemas.openxmlformats.org/presentationml/2006/main">
  <p:tag name="MIO_BULLET_IMAGE_BINARY_DATA" val="R0lGODlh4AHgAeZ/AP+WAf/Mk/2YAP+vOP3guf+rMf716vz///6cAP725f/VqP6aBP2rMP/fvP/Upfz++//nxf7q0P6YBf/69f+yQv+uMP+1TP/8/f+wOP3s0fyYAv6wOv768v/Tqfv//fvVpv6yRfyZAP+YBv388vyqMP6aBv/UqfyaA/+WBeGaAP/fwP/q0/+ZCP+0Rf/6+OKYAv7KkfyuMP/s1P6cBP/29f+4U/6ZAP6ZAf+YAf+aAP/+/////f+aAv+ZAv2aAP7///+YAP+sMP6bAP7+/v6sMP6sMf6aAP6ZA/+YA/2aAf/9/v7+/P+tMP+bAP6bAv/9///+/P7//f7+//7/+v//+/2tMP+bAfybAP/++v//+v+aBP2wOv3++fyaAf+bBP7/+/39/f/+/f2ZBf/n1v79///8///9+P2bBvnXp/v/+v3Xqv/37P39//78//2vOP/Xpv79+//Vqv2bBP+XA/+xOv+aAf/++/+3T/+ZBP2bAPqbAf/Ur//QmP////+ZAP///yH5BAEAAH8ALAAAAADgAeABAAf/gH+Cg4SFhoeIiYqLjI2Oj5CRkpOUlZaXmJmam5ydnp+goaKjpKWmp6ipqqusra6vsLGys7S1tre4ubq7vL2+v8DBwsPExcbHyMnKy8zNzs/Q0dLT1NXW19jZ2tvc3d7f4OHi4+Tl5ufopRQFBUEFRCDs8vP09fb0TAxERen9/v+CiggcOJCJDT85gPDwc6Ohw4cQI0p8iKTHgg1MCugjwoRCkA0AQ4qUxg5DlSJBBhCxwbKljRs9fPDoouWGy5s4c+p06SdJDh9GfPgI8TNHAQpEBrBLOrKpU14MKtTYV6AIjhA4gCDAoRPJkRw4klxZuLOsWZZ+DiK84afHERta//wIwPGThxEeQTDkdfe0r99U74hUJWLET1g/iG8cORJCLeLHfowI6GFDAEMeODJr3sy5s+fNTnLcuPvSDxDGPkRoeMlVy1sgSG5UGRCEY4G/uHNfUhqESRDHkIMLH068uPHjyJMHD8K8wAAGuqNLL4RhaYUbTSrjUM69u/fv3ZsAUbpuwPTzTgVGLfDyRogbQngkAU+/vn3uThD6EZKDSJUgVViA3oDmUBBDAb4Z0cMNom2HWUNc3SfhhBLiYIQQfhzRgxE51MREBUWYR+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flppI7behUMoEE/Fla+659y3UA11NGBFEEc6BKy8mHymLGRJdoKvvvspRBukROMzQQ6j+UTDvwY9UkE8QCeVHI78QRxwcEGck4UP/bAjFdGFS0CHssSFEUFBEmqBihsMVeLgq8cr6+oCHH1YAWVMXlAGhhQ3ddvzxwW4wUICXmDHkoh8zsGy0vndpAeqYC4UgxJg2LMBVbUzs/O07RWzgL48H5dcEdgIccfTY2MKIg0x2JoaDCC0ixAMSGRFhdaZMEFGBD2TnrTd3yc5dZIgperr34IQT546Ifk+3DhNATKnFs4VHHrkQQaCYuG6+MeGHFlfOOqbkoO/Npw1FVGDw5U9tMEARQtjAw7ZACIFE6LSTvYAYVuSQw7uIo/4PBky0kINdo2bWpA141648yxYSzRYTRejsOzrsANHrHCw9m/YCkC/v/b6x56Do/3aQUj29ORsUcJ2CNsx3AxJAMI3n9/SfKxNCdDU6PNzvnB8OipqrnwBr1zf/bcMC7WjSABdIu3cZMBsYYMBCpsTACkruXUF4IDWCsA62wKd7Fgxh3sSXvtNpsBntqMKLDpIEGwBBhDAkGw4qwgMQnZAZITrIW7YjhLPF8IcsuwEC/jSeFkjrhsRAShB8cASbjElXVQKiFPl1kJvJYVYYMCESg2ESwySkBz/hkQDQMsUynis+c8hBmsQWIultcRfJMqMcCZedKmjxjbhAyRz3uDcRPKo2dMDjLfIxAD4akmw5mAOTbsAUQc6CAUyA0SEnybImJA9GGHTkK1KCAZuIjf+SoOQXEuCSlSO0rgq30eQqKhCEmPhhAS8MpSzPxSMM9QABfkDCHDKnSlSEqAfvocssh5kt17HkCp9qiB+S1EtSvKMCrkuIH3RFzGouywZXekkO8DAaP4hAABZwYzM5YZLCWPOcLCvgODdRBAoADJ3wXFle1pkJSg1ACF+Lpz4hVgW50bMSeVGQGvdJUH31ACVH/KcjUAIXT/WwoBDNlhqZ0DuFKmIAGNEd/oQY0Y4uKyxiq4pFF6E+I8gKfziYgzk9ylItwciJDLjUSA2xgRiwZZQ2aGKT5tfSnlLIhS1pQhWqNlNC/IeMPk1qs9wBgqL+AV4o8IFllEpVZmVtpkX/IAGknrWAqnqVUHzioEKTVIAchMCh2/mqWm2EAy8VoQr0HJcfUGDMJuZnrXiV0E9i185xWmpKK8rBEazgqLwatj5cSQgOPtJL6CGAMpb5kexAeNjKJqdXyAtNEZrqSAT5wC2IkZoTHsVTy5q2OHjgEVgOUoCE3hBBnSrBaWdLIXZkEIl3qAIPfNAEYNL2t/W5QRJQ8toqDGxd1gOucr3DA0f1RoMIKpkPboCDTy73usfh0LogacBxnc2VusMQdsdLHBH0RFfMOd9fedAEHDCIScAhr3zTEqokDIy4qHNsD0owMGGuaL4AZsgQESKEJMQrcZ4FbWNMOboAz7chNhDB/12oW4GKegy2PJDttbQAhD+9CFIO7mh/iPqx3O62t0xq1op6mIMr+CTEEbUvOz6WpONmJb6vel9OgSAHGIsYAQLw58Giq5DpVvdas0OADXrQNB8XlLpeUMnBvPtZvIX3WnhjcpR06uR9xih2tZHXetv73rSU7Vc2wXGXrWkEsflACwXAwLf0y98/Peu/zfrRAkTAgzHVYc36VJARXGiFKnC2WAkW24JbB+JmiUABUCCArUoDaHiOMj+KOgITXGukKqRFzdlCwgd28AMqEIC6PBCAFqzgIpuYeSGiqbQs+YIpqEoVYj6Iww6U8AQp9GEFPsCe63SFhBxQ5gZzAEJoZP8dyoOm0khZ3eorIWaCKeygD32IwhP6EIGwQKrYPcDDimTiQmaDcj4Z6XRZz5qDh+4rBwqYwg/KUOowDGEI3K6IEWKDsrTM4HXmpmQTwHLbEdGGrjCyK79y4AAdRKEPO9gBvn8QhR/82gmMPsi/lRbwSfIgNBaAK4FqAM3ADraw+7rBHg4QcR3oYAdTGIIOLtAHi4/hCEm4WYe9AOqOT3GUh6pCIAeEgbREFj7F5lcPHHDtH7jc4lHYARR0IAWKT0EGbY3MT3xuyBfmQAM9CBl6aKMW0ZKWX0bQtQ4OAIWIS2HbfVACxK+thB9EgAU8Ki3Xy6iFLuABUjcQyHRM9L7/sd3ABNhOvOIXr4Ql6CALfciACF6kalYzxNUHgbXe987AeeqGOWE0POIXT/rE/8DXT/jBDjIQbJbsdobGfkmyl815GMr0L3Lik5mPdvjSl14HU+jDAbTNBR1w29sxMra461Lu2otQTrlhghHiIljR+570S7C40yEOhXvne0P8fpkN/r155wsQCFWowF9+6Sn3Wv/6it+BDpbwcChQ4QA1r/jFM040HnDc/BbkE0xwaE2RRfwBFmnFe6MHf9gmc0sgdcD3BDE3czXXBzeXcy4EBDwHgBYUEzlweyKRJEfQBALwI3OwEArIgIrnAUpwAKrXB1CQbRBYdVFwdVnHIcnD/4ELhCg4gCROQRjuhwMIYFLvp4JYYHwy1wdDoARvh21yF3FxZ3d45346uEAWggRCMCQjUTqR03sq+IWK13iPF3mTl2qr1moHkXlrUYWEcxArcgTBEhIV1nMpCIZ2WHOop3qsJ2yvB26yp2yUxYZj4xNGUCc8IGT9wBxM1oULeIcMCHzCR3zG120+kXzhNm4wEkuCmDe68joJsQ7/MADAFIh544WOyIDZV3PGJ3XeFwH6Fn7+BnCbmDfG80KKIVLpwAAYMF2aODimeIrXJ3/0B4P3l38WtwIY12Abh4KzODZU0gM1USUWNg7jwhYJSDi/CIyl54AQOAUSKHM0Z3M4p/9zGkiHzbhwWLEdn1UFLYAOEhQ1W1c42aiNpMeCLnhtMRh1U0eDNpgfOHiOY3MVs9MeLyF25ZBDR/BC17g380iPiXeESoiETAh3T0h3Uph3AHk0BxEC1mM91OUH0+gN1lI7DemQjiiGkCd5lHeGl5eGChRrGYku2wGK46AsylOSJnmHp9cHqbd6rTdssHdss0eKMcksjwIErCQOvrE8OJmTXwiJw/cExXd8lQhuy0duvViU11I8AgCC3OAGFOA9TemUqKh9q9h9+OaK4HcD/TZ+sqiV2HIVaqQR4MA4YtmIZHmHwlh/xUhxx5iMILaMcJktN8YSQUCA2uAz3zOWeen/e9w4dd44geFogeOYgRs4mNeCFlxhBF6JDQZhjr6Il40Jhvb4gvk4g1aHdf4Yj5jJLDHyOnThQNtQABaAAObFlKI5mgwIkUm4hE0Yd3MXhXeHka2ZmbrnA+JUDSLTVuXHiLr5nHHneCk5eZP3NTGRPz8hYTBZnDYSZtlQAAoyVbgJnc+5kz2ZAe41JrLiBQJgjXwSO/PBnTaiF9iAAaJ4BUewUiSZm+TpkFApiUsQAXhSfV+CFdbDjPI5ITggZ9cQBIciAgl5l/3ZmKm4fVInd09gADDgBGM0GtUHTKCZoNyRAwxQcNMQLEnwUNa1nxOal3tJjPjXB3DgdAYQAMbj/0TtFqIimhxjhCDU8A4M4gNdFZ83yZ8teoqPGYFSsAMHkAU6AAU/kAAw4BWjtSIIuqOIFRQkFg0VsC6q9h4rSjuMeaSk2YKm6XI68AAwuARKAAdS6gdNsBifg6X2cSFws6XOgBFiwwNMojIsSqYmyZsSSQVDIHUuCAX69wM1yhZESafckRWOInLQYJMLNKaASpZUIIM7oKESlgQAMxpckSva2ZxYyhgNUQQM6gyzUUGWeqk5aXFU8HRLIKXbMSN+gAdEmFjw6ajE0RhG8GzNQAR3ValG6qqNKX/XFpw7kAABwBJzwCAFemNXyquacRBJ2Qxkx6rFaqxkuQMPt4ouh/9vHqChXSBYHio2IMqrwmEZfIoDd5QMILAApFqk3DqhZPCA2dYHaxd31zYEGgoWDLFkOaquwbEQ22EDwsIMvTGv9Fqv5PmAO7AEHhAFOmBx8qcDShBxGkqljTM8BPsY2JQDscEjiIgMRAAqFtSqDnuKFfutShCDP+B4D9cHbCAFbgoDcCqnH5sYVAIWMJJuyVAV2BGm9aOyK6uNbdcHU+B4pAZxxqd9i6ofO5sYiFGIPlCyxUABYOQ62nq0R5upUbepMNCpn1qI2ZMaHMKwWil4xyAkeCAEXEasXruysCqrtOoHtoqr7skiRJqgRoEMRbBaG9K1c1uvyIptULiszWr/A88KsFZgoFy7oz0Ykr4gGNPETWobOkZbuC76rU6rA+JKrubKIejaGFjaEHgaDBSgWi7JQJvLuU55r9f2rfiXsUr4r9uBo62DpS60acSwD2lhSn9CuLB7qRArsRRrsS6XsWLLsVaKpaBiBVjrC3ZZiE1gF8RbvGTasvr6sjUns9hWszebsxqCpfEjAAOgfsEgJE6APZDTtwL0utrrlEm7tC+nvBWoqAHAqLxbiDeQurxAqTEkv/M7oWCrsWNrBJ7qXmYrqmkLkNWlEMgCDKgkRQRcwORZtxU7qzBQq2yht4bxngV2jtYzRB8IDBgwO0B0wRj8nIerrMzqrNAKM5A7/61VSF1A0AQGpr68oBIp9kMs3MKj6a36+rmhCwPl2kSkayU6uncUhEtC4Aa+MACTYcHbKsSXKrv5uq+2668wALC628Rc9xLrsh08vAtFMKdAfMVYTKbHO7EV+7nMu7GB0rE2rIMLIhTCBSCaUgBwa8VtPLfci7EwC740a7NvGqfl24w9ywMvIwbAigtMYF5iLKGBzLn1y7T4C7X7K7Wz+EnZAwTDogsAwhV3nL2XLMQHLLZky8BcgQM/QipCMCocCMCzELjTNUVBnMpkqsExe7d5awROIBN/QhlqXHszhgsroVqAzMtY/MKJG8OMSyOu0xDKtpCclwRnTAvx4DbYHP9Cu+zME0rE4Aq6fTCuSFx9PoAo3oQEOWh+Q2cLBWBKntTM4ozBWky7/Hq7X6whRbYgldxlOZB+tnASPtQj9nzP8/vGySvHGssHaNIDoxI2OogHkjoLAyACOZAEdTAUCa3QxTvI3huzDhe+UqADE/AG7JK5siYrtuwKRJAd1BUjHw3S85vJ9+u0iNsHHPAGIkCF5pcDC0BrsjCSchTONu2w8pcFSzoBDjA7dCEUYJGQTuATkEKEXZYVu0MLAmxGSJ3U9foE1/YEURAFIxAHx4YEsCwTYPETUL1mZ3UDBxYLXV1GXw3WrupwMcuTShAFSkADcSAACoIVSLBGY5Kia/b/IDZw0a7wH3x013h9qTtABUvga31wAUy6BC7w1LPTOjjwtiyBS1ltUjYQya3AAIYE2ZF9pDvwBPSHsfhW0kyY0hgiWM11nYDGOU7wXLBQAanNxqtdvFmgf8b3gE7n1xC3BBNgAhyGPM+iYU7GI2JzBKnaChSA2o8N3MGNyYi7BBAXBVTwADsQBix3bTvAAQpwA6wmAu8MY2yhZFv9CkVwSKq93RmsA3AQrtpHBXQXd7H9AxygBoUtXl3WQku2BaadCgbx2/Zt30vd1E/tRVIdwVWtO1Tiak2SPwHtUSxBXXLtCkjB0imr3Q2eymLNk2V91mm91u3n1oaBGCyy4R41/yt3wRDTewpFYARzwOAlvtp67d1P0Nd/HdiDPUOG3ROtcxAvhFSGxbp8WmGt4GnfrMsk3uNtPNmVjW2YfQCazdn7wSOgbQNA9izSJuMQ9Tlq3RAJXgpCIknZbeWR3dqvrQSx/XCz/Qa1fQS3rSvWsyIpZuYFxUS3BB9NYKKoUFbxw+NwntTDbXHFTWoO94TKzdx9/txy4UKhCugEpWzvsUIvPQoVkHWKvuggHYPJ/d3hPd7lDXHord4CwN54414hoCiavk8lcCVgkQQCQNSnAD0xMuU1TerO7HT5Dbr73d90rq8ALuAl6EJzkQJJkFyH9TguyRU3LgpMMNMijsrC3v/j8kcFEI4ESPACKcAa26FsVn3hlXXtoVAAQNYWo97tPf4DTxDHUfAFI4AGL/AC7CUAw9ziF/Pih5U+gIEQVnAC8S7vDS4FDwcHjqcDHvAEgD0aPZAmhS1Yh03geWUD2zwKICB9KXXMXl3lCi/OPzAES4BvvtZ4fr3Z75OiYJ7kom1YTkC5n1AFaaJkp7zCJF/yvJzfFOdyShhx9MbTCoBLtv001FRZ1U0KRMAgqkbfPe/zlzwF+sd9yBqrZL0Dy93c/wXdhkUBiCkKA2ATXjBJ9U31c7sDZPByyBp1GfvwFHve6b3e7b1WZtWZnzAAVdBe4lbrlqz2221xcKAETyv/BUNAcXG3pPhXsQE+4JWl5qagOWD0IlIv+IL/4Fwf4VG9IhSe7ljtUQLQ9KGQ40UTFzu/xpgv+CdO1maN1i+h1kLA1lH91h7FIK1VCkVAZueb8Ksv7D/O134N2IINTEaO8UjOUht9wqOwARggWLGhEL7/+6SO5Za95V0u7l/+2TLfUgux5pzABKvlA1awW9NP/VYu5xSb7LItBbSNEHqu9MAeTzOCBx3vCRsgsPOhBfMPCH6Cg4SFhoeIiYqLjIg3Jn2RkpOUlZaXmJmam5ydnp+goaJZUT99On1LOz86UUp9O0sTJlpANj45fiWNvL2+v8DBiTc3A3/HyMnKy8zN/0FCfjZneDw2wtfY2YqPot3e3+Dh4uOZUJGxsFFUDzthBzs7sBwKN1YCIj7a+vv8wFY4TogUaUawYDMmN3j0AOLDCI9+ECMOg0SuosWLGDNuYgVHh44hpn5QifdKyZBTPzioQSIAmsSXMLNdQWKNicGbBoMEickzJjeNQIMKHXox3pQ+WKI0EGGjhw8etnAAuSGEWDQbOHpqlZijRw4kFXCKZUZkq1l+P4mqXcu2LSUwfX4MQTWFQI8btprcOCJIQI8mPaydHZyNRw4BSIiMXYyMAuHHwdK6nUy5sjgdB3QoQfUFVpsGPZzYEHLLSQ8cQqbyhcyal48bOWzYZLy4QP/r24skW97Nu3emKKfMwTm5REoDvn9t5LjRY0E03NAP2QAg5AgRCrTH2o7OXZBu3+DDU0Yld9IPLDpU9SGQFUk0IThwNOnevUmOEDySzM5uEMR2+tB9J96ABAYFhRnxwLJKJFHsgIoOO6hwQxM8GOFHbAByZwMefnhhDH8GFZFPhrgJWOCJKIoz1wFzLfHgAUrEAw88P6igHA9HaEEidHqchsB+IDrz0I6tmZjikUh6EgUUqCzByjt9KAFcXJpRAVIDOChHZGs4GOFUMUEWhIFgWz5mZJJopumNUUgpxZRTUGE1VVU3XJVVmfzYYINoPhDxYZjLMDAfnoSdqeahiG7/ApdcdNmFlw16reYXYGQSqg0QeNziFQaAMoOBe5aeZWiipJZ6Smab9dHZDp+FNlppp6W2V6jaOAEECz7wVUWnylAwABC0mjWqqcQeCpwOwhFnHHJNKMecc5UGCwxUAsR2g2K8IlMBftJqNWyx4KZI3kmSnJdePOz54d5o8Q3abTA5HPEUEAVkiwwIOSTxLk/fhuvvgAcmSCODDp4S4YQVXhjtvo1MCBAOAlhg7zE73cmwRP3+q3FvK7b4YowK0mhjDjjqeHEveDThZQ54MDDxH0EYdjLGFG1sM4pLNvkkSVOyooSVP2Cp5cyN5FJdNFX8yesArxENUcY3R10gm0kt/9XUvHJSZZWeFjsdxMREYOg0WjVLbfahi87VR1135TWrH5MGNvYgX9tLAQ4azL0P1Gf3vRtmmnHmGWiikeaDaaippnfdvG5QwD1668O335RTdmyyqSzrR3LLNffc3Ix3GkQuI0aOzeSVp07UuOahp16668In3+J2+6BFCKZng7rqvGsU8DkL9tHggwdTaKHYY4cOKBOxrZa7MLv3Ln1FHaf3sYwz1nhjjrRnS0QIRwD7PPRlT28+WzmnsnOUPVd5ZZa5gG5vEDjw0PX4vkR//v5BUe3m1XGSitbqxDVLBQFbnaoAD0KwMPw1rHz8iyBv0taotkHqbXFrIJEQCCgQyP9Hgw7cBgQlSEK3AC5Vq2pV4WCVuLcRioNhGgAexBfC/I2whDhcy+X6MJzMHWdzzeoctEIFwyBVwAYnKF0NH5jDJrKFdeVyHbra8552ETFbBUjIEm3oxC4O5XcKMoXwCgYhCRlPYVfsVAGYkIQbmGyLjNCfF+eYieq56FQgm9EqRlayNC4PCTkgGRyZSMdCViR9TsIMzyLhM6AJLX4v5FUWCzjI3NzQkJjUiP+WIggt7MUGN2hKEo6QJUHo6zZF5M8ksVJJS2bylUSh4NoIgAcjAMEIFgICDgLpBxzg4Sm4SWV2Vnm/VhZCjrBMJiZOKLgn6AAC8amFFeyXBCQsgJT/kGSNMGlDTGNORJngxMgO4QCHWPwgArFxQhLwwEscKREy22RMN715CGSG855QjIQOpNAHKvQBChngUIWcEBsatiaetQklK+lpCHveE5xgpNEU2CSSIaxgcznIQ1dAaBaEakehxWSoQx+aTDuiop9PcEV6lhCJCIjgPp4MpiRBytCGXpKkOP0Nk9SHGSno4AdR+MgP4NGgJURACxzt6EwpWdNBjDSnUJXER55AhVZkQAJGwMENLFQn2PjhBg2xgS5fUi810rSpTr1pVNcKClVEYQoQGgIVZDAhEeirB3DDBRL4AsqXeFQs80TrV9XK1sJuwkEXWFsfniBGGWTpCL+0/0E1mFONU0YEAwMBVGDR+lTDPlQHHogLLOKyBA9ISQamiUYSvJKlTMEESCDabFM769l7guEJE+1DGMToTCzsIAJz6JAPhOADJHALYy7T7FkFS9vaKvMoQ3DQAYCDBVigYgjvWIEInCAAIByhCSGVHGxVuVzOEta56D1FFE7CjlLMiElTsIMBAuAwPBzBJRLpwV9vItuaNje9mYzRDpQgBShshgpPgEJQDQADJMAGNkbQU50kkoSwKJep5gUwgNHTB7UNgcBPiMQr4HGA6s43B0LIZk+KAAKzYni259UwTk17gKH+c4xMkgJQh5AA+uIAAaU0i/JiW14Yyxi9LdoBfP9xO5fEmmIMTQBAPgRA0PC+RGlB6q9IY3zkcDpoCcCBAhUOEJdS9GEFToAPD1LcEgFYWSLYcfFCmcvlLivTSVSCBRSGcJIIIKEHRnBwYGw5hyBvZcjkfbF/62xnWOrgKNN9AhdQEQEcJCE2gATCV3yQBKYkFSJYJrKit9xoz/6An4zdQQZ8MAc98cAHOEDCQ2wgASGobDDjTfScM1xqtirBRVnoQwZEkBABaMEeX60TZKMi2bOEmj9FSMhWBesdRvf6fBz2MIhFrKAonZMFWJkwgPZ7Eybgwc14pfZ/r30zGtvYHA3KMVCn4Fgn+MEIOXgnd8htkALsyQYCoPZg2V3/yCQveQpNFu0YjpAEpAIBCF74NDx5RQSAu5DXBPfil8M85jKbAs2kwdAMeKCFIY17aSKohYoXnfE54pkVeuZzH/wMaAdfgUM2GLm46cPvghSgCIEJuLqt3XLVPboPkZ70zC2N6a78Mt/VMGh3ei4m97gL40Vv4qkXO9RVt1qysAZkYG4wByAQlERUJ0gQqCFxOK4768X6tQ6CPexiHzvgxLCGNR6yHLRnqwh6EvjA4V65bF9321HqthK+He6LlbVTgG+724lOeFO5Ox7wVvI+513ve+fb8X8PvMDfXnnxGPzRTNaBk/uw8IaLFeKS31HamxF5wZO+9ODZ+D87DtSP/6dZOdYYeckZFoTHA6r2o6c87g/1clQoWeY0D/QNbh4NnRPfXsgf+vLPdvSkU5rpNhD7058i1uuHPvZLvP32ebP1VHvd1WHfKNnNvnJaIRpE2afz+qUmd7oTmwfGhmx59xx8t3PScn/8AQJVkFXJt3+HYngdhngjRhKMp1WRUyE+AAQ9wAM3kGtG1ANCp38OqCaXd2Pxtnlv1Xn4pm8zI1l4cAbWIAQIyB9H5DxYN4JHcnpTkHqr13oOB3uRgwM6cmmBsQETMzroF0Lqh4PjoHtiRma9d2a/J3IkZ3Jj8xRW4ANYkQMeCCJMEIIiyIRH0nwx12d/Jn3Ul3MceIFTsf9XOYABRmgvDPB52ieGR9J9USBp33dp4ed0uEB+Ukc0fjEV8pFZ9jIAyHODdlgg7dd1rAZ/sSZ/ZXd2evMQOjIDRmCI2cIEBWCFRraIKNJ/wvZ/AYh3oUSAF2KATsOBXeEHXWhElqWIoEgU8KBPi8dSAqYqFBgB4GaBxpQDzrFafrArL0ME6RaGs6gWO+BMjAVXDtJx/sRP9AYQnseCSxQYDCECODCDXqiKpJaMa0FgNQYHkfAE/LRYWDASEcBwPxhx3lQtCeEDFRBnE8MA3khPSwiOHbYDVOBbJ6EO5LIDK6BQVDh8xqQneoIHrxgkTGB7yqePobAZ5Ehg0cUKQ6D/Am7mB22UhtZnTEBGE0DwbJCHAQ0IkUNRYD4jBfCgAwQwXLngBHjQA+MXdd5kBMRADJzyMsdQFnVokkHhIh6QUnPRAH6ggQJQJ0glifTnTUiQKQmxkFlWkj4JFD8lCSpgafkBBA9BExiyd6noTfmSA7FGjDr5H7I4lZxQi6eweNflEdEVD6xAADRhP4J3CPaDbxsAlbEllWjpCcuoA80IIaaQBXDJT1BgF1rQI8dVl4SAAz5wGhKjkzvJl33JCeL4A+S4WKhwAFIQVEHTS0U5Q3DDmIVQQJr4MgWwE8hYmZsQXf24A/8oF+RCALERcGKZVQhwjKTZS3chBGQpmap5/5asaQkSGSVSEF2SIJfxMRqhdASBFAKgspsK80vGp5PB+YnDuQkoqRkqCQ/skWI3AD+75AS4YHbSKQjACARFoJdBcp0sl52bAJRCqQOg4QekJFmxUXahlC+kcZ69dGmztxg6sZrwaQlVGQlXeWmh5AQPFg1HoHen6J+BkQPcuDS2IFn140352GVqqRkwNxcfUYtxOZdv5p+GIATwYWGSiQwFsABZEica+pDL95eBuSCEGReGiZiK6Ykmqgi6xAQksKLJ0AKchhU8wCHGtKEydpmZ6UxI15k/RZRZgSnAAoY9qghaWJ0rygRbqCkxWpmu6Y/CI5uRQJsAdyFd8mO6ef+liZAVp7mibkABWDEH/ZmkMop7xUmRCbIeSLCcVWEDznkf0cmmiXBfOSmkyFAEOHAFN7CYlaSkGradBDYj37kc4pkD5JkD5kmoipAETVChmwhrWqAFJYo/kApg8rle9IlX92kYNqCfypEEdcqpiIADMdBiiIoMRFAF1mCTX9qXB9oHCboce9KggAqhSXieOCCSW0oTfmBvdsqEHcqWHeaWIsqSJEqr4pWrysAAeDU0rXSqXsaMP+CMg1mY/6SjPeCo2ioMBaCliEoEC6Av91hD4gpOTFqOmwmlnzmlomml7QoM8IqoRbABuWAh0TqCYQqbYypz61GbaIqbaxqwvwD/qi/DBLjAo1t0r8qUp8e5p8qZJX8aqNBJsdcwsIhaADaZrGPDsckkqd25A5UansoxnuUJrSZbsYfKrcjAAPlQr0p4p0eWqkPJqi+an1MRq7Oas71gscVYBRM7eTgYrMO6oMb6oNEQoUzrC057sV/1q9dmkQJzCtUaonCJrRi6tfogFSVgk05QBG/Ks39QADMAsBsrtDgFBbgVCUxyrjiarj2QmOuqsWr7C5I1iLIht8wwAAWAs4+Ktw9VVaGlBFOQh/vqmVIamlVauNngHuHpBwqpuMxgAaU6Pi4rQUOwBE9AHD8ABWT6sGd6m2rKudggL5tjA1XQtTpZBFc3SKcb/0GYgV0OUgYg26ci25zPOai0+wtZQay6q5MUwABg22tjVos/pQoze6mZuqnLCwxNIAQCUAI2oKKiqwzuKbXsNmAQwkj12apIu5+yyrLLiwfE4AMDEIflqwxFML2lJldOMg+2QqwM2nfHmrXyu7x6IQg7m7/IsAFVEEg9gAS4kH6Q60TI4gGmQC6Z0WGpsAMTNQEKYLsI270wYW84cAQxwMDMoEC1QBoLALRz87tS8wSZgR5hcBIxogp76gIdAEhfBYAk7BN+wANFQI8qrKsPmoEPQbiRI8Nmw1Kp4E9K8AQ7ACNLwMN4JQRaEHBHwMRBXCt1sgVHvAxMICJy48V64//EN6MDaYAsQyUjx9kHsyAAnKYybVQN9ffF+sAhIcCecvsrIQAffmGvFZxD1rO+F+BPOzABHZAEMsMD7iGWyuEcehwRWolZY7wM6+lJU0rInqUZQ3As+8QBHeBmCKAXYIUDIjAVz2q3lVwYAvCbmcyiQwwbyvs8ahw18QBaE/AGExoCp0EVONIh0ZChr9wPWIGyR0wBESYaMNyyhYxDQ7BnTzACbzAHsXHCpbQctjADfkCqSVC6x9wLFEq+s3wMFNCJNuhAuZwmF5zBkbDBxOHBixzC+TDC4/wSQOBJXrUhfhC35zwA0JAD3hy0sETDOmDDOBwLatkHPOzDxZbPMaH/BY8ZntVgAwxgxOeMDMUHZHncxNFcOVC8BFJMxVaMxX6gxVyMxhJ9Oj1wBVBhqea80cjAPCcgzjPTzknCxm5cizsQx3Ncx0Zwx+Da0k+TEF2QBBeaXDStDAMgAAhwwMGi00hyyPGQyLDAyI6cC5CMppNs1FwhFUnAQEQsy039B1vAqyztNFR9hyYhylJAyqaMyrC2ynXCXWAtEYZhCzThx0cMAqLhycm0yx7Qy78czEIwzF5QzGud174gYZJlA4x71syQl8/M1iHdN9M8BNV8zdl8n6nYzd9saTjt2I2QKVkCG8rc1PvrWsvhRoGY05ldKu/MwUh3XR38wfZ8b6b9/xhsliVE4NdjHL2uplVO8UbQLEEIrdBRwtA73MO5ENG9PRhIoBdAIAIzTdnJUAFapak8cAV3AdIlNNIlXcW/htIqbZ+NPd1ooQFIQBpmrd09qydAkARdwIGXLS1tPRk87bo+DdQmQMeeOtQJUdTs3ROBpJVMwKzaXQVFUA0hoNS7JN7A6yKIrMha/ciRDD+UfOBaIQYCMANAEKBHzKUgKUgUzj+gDNdy/WN0rcqsjNcerhX20QQDkN3yzaIDENkKleIRRNiGrRzArFWJzReLbaQzrhU+QL8LnOPLUADE2lo+fj6b3dnYjBWgzc05N9rhnOQ9UQsUgONOfgwDQARmN/+AaTzb4lHbGozbqqDbIuzl3BEbAD3muspKeDHlNrPcOnDDza3DkvDQ0Q3Ecg4dPBAETG3nzFB8NpBVYqDnN0PeUWLS590BWbzF6l3o0JEYit5vuZCImM19bezfcHwSQT3gRP3Rmm4WTCDc2q0TCwrpGmPVfYDVi9zIGu7VwLjqt7HanQ4zCACaac59b30Ko1zKLl6/MH7XrszrWnFAv24QjtO2sr4xQO7LQo7Yis3Yzg4Zz+vkA8CAw242VW7NV67N1qDl3gzOpd3t+6AT0X4TAxAEBaR3OYDc3bLfnBBiP5AqwaqSpnABHPAGmdIEsejut2Gpr3YD3z7mJAk34dz/FSGwCwyj75lwdKvAUhZ5EsTRBwbgABogyV+L8AFiwjxQBbga7wZRAxUQYfgdArZyMRaPCXPxBUH1VkMAF2WwWFywBjDQA0yBIXRI8gkPgtXg6p0+7997A7lpuxWv5kLBKB1xDnIBDwzWJSHwnLEhjER/GwH3cFVA4mOeReEJKlFLKzN/CamyA1EQWj6lAz5/Jy4KBNWiacbc9azBEE2wBb6u8slw4/hRs1IdIFDfPy7iIBCiA/OV9QhQHTagBxfiB2KQEL2L99R9C/Ht9wVBBHVSIQwh84UPFAewgw+AGQkAA1+VKcrRA0bepZFv+ZCRA0YwAE2u+T6nqD0O+qUi/wWl32MakCUUbUH+/KCvWgJnD/s9kRW1b/s+p1VHkN9botP87u9i1AcAnxk9BkpCgKTIDx3A5/i4YwNBwODMvwxl7gespuqEkssY/wMa/xEcnwoeHwDV1Evt3v0x8XliqYG7AAgYf4OEhYaHiImKi4yNjEUMQj1+lJWWl5iZmpucnZk3Jn2io6SlpqeoqalDOl9ROlFTQ2B9ZX1PXGswSDd+NjZCTb2exMXGx8jJysvMzc7ENn4hOTc4TTwVNY7b3N3e3ExJfk7P5c6gqunq66g/rHA6ojvuOzsGMDhGPjk+NkBAOKKZG0iwoMGDCJcJyZHDj48ePgoM+EaxokVHFf8G5BCXsKMldOxCikSlJN6OKB76SNGhQxcOSguMNOkhwUeTIzw86tzJs2fPIzhu+OABhAeTi0iTJmXSzydCkCOjjtyxRMcOllcNBJiGQMgRGzdsaMlBFM8Rp2jTql27yR+OHkB6VCmgtK5dbhYK5GRbDqrUv+oOTHnyQMeBBDD83MDzK0ePr15wCAnBw4cVvpgzazYYokeToVXu3B1NOlGVIJuZ+QXMGpWUwgkCaAio5eENIL/8COiBY46Pt6mDCx/eqQQPHDnoll7OnAhZGzmA7BNIHNPq1uqe9PlRso+OH6OkzDugIzZYIXiqq1/P/pOfJEWKMJ9PukARh0Js5KP/3v46dlQ6TNHHPEtsp8MQQ/SRYIFaJYGEHzi81N6EFAq3AFBAVEDfhndtgdoNSQiBgwAV+vefKay4AosstNiCiy68+AKMMBXWaONaAgjhwwBBcOijUnpV8luJoZyYjjs6wCMPPfbgow8//gDE341UVokQAkAQQcGPXF5kAQNhvTTleiYaOUp3J6W0Ukv4wCQTTTbhZOWcdBKUgyBd5kkRBnrZABGRZqpClVVY6aAVV16BJRZZQJhV56OQJgMEBvLpaWk3FNzwVUMUlhmoYIQZhphijEH3mA2RTVbZZZG26qomFRBx6azbBFGFYpN0WmSgrsEmG2224RbNbr39luur/8i6GsRRtDbLCAa3JsGYH9TcoAUQxHnKjnbcxfNdeOOVF8B56SVr7rmUTAMEP37g6ey7iRTQRBK/HHcDRFpku6tUAQ74Q4E/HJjggn00+GCE6CaM7BHUOJFPFczCK3EhdxTA2w3R8XBFD8MIp206Kb4Syyy13JLLLr38EkzHCrdc5w08HAHEAG5MbHMhGMTwCxBJdMHDDSyn9rEqSCrp7xD13JPPPv38E5DLUM8J3RFO+BDxzTdTUAQPNoSQBECcerxvVGiipBJLLrk5U0037RX12zVGZ4UTW0yE9d1M2ICEP2RVN3Qqg15F6KE5dPVVWGOVdRbcjE/ow4NMtHD35P8S2cB1WGNq9jcqoBZ2WGKLNXZqqpRZ1vjp6+VgAwVVTO56AUyEaUO5Yrf2mriziRVsbsT6BhzqwHucnOvEV0BBEk4Ao68pVID3w1VY9BHFEAEXiDR55t2AXvDcr/eL3k3kIEITfhhPPPFBENEDOcuXkmA8fVzQxxJksCSKHQgaDKGE3fcvHGUB8cEccGO+8xGPAUZwwhzaV4qrxGIHoqACBBU0BK3ESGU08p8GNdMDYORrGlXYkgGJNwAMIIeBZ+LODsIQsHpE4QdR0EW+mBalp23whmzJjYSCIMIREq8IQQhbcK7zAy4ETAoDY0UGEkMUK7yJbXLCoRTRcoONFeX/BrLyoQExwAQUiuIJ9XAeeVbAgnFoSnWIY5SjpshGnjAEAV8hAh20OEIPDYeIA9KBEn4QgR4kgWuKcUhASLeqNhrSI9MSQhDsRkcDoqZ2DTRQBCLkA4f4AQk+EBElemesQ3ryIDBDAhEq1UhHYgAYORDGgzAThx0oYQdTOMAesbCCCO3mk7jUCXSA8ZUQUOIG6SulFplAgegIAQhBS0sT3iAKKARMBysAQD78gAABuC2X2LRTJXOAg7iUAAdEYKQwR5g+ogQDMz7owBME1Icx9AIHIdAk/7JJz3JEYxrVuIYTlDNOLRKhCkQRolqAoAYo9GEFNnDCDYwQs8vlYHH1/4woMxbSkIf8Boj9bCQRnCMEzNjABDKwwREQQC+ivOQ2OeioRFeaDKAIhShGcVdGtcjDzDkFBzmhBg4UCIQZUIIoSBAoS4fKCbfARS78nCkdmYABzDDEBzcgRyZ9gKWXrA9bRM0qJzrzGR6ERqnjfGQO3wIQ7eEhqL/5Cli0ylZNGAcHTEgqWOm4gQL4AjkBoV1b9+pR1SXKl0eASFzn2k8QFCEHVbNBE2zK18b2hF3c9GYPEFCEqxG2lBsIQjdVN0/HerYn99TpNXxQBJleVphaO+Y+PsvanlDUIRCBq2VPK8wqFGGnnW2tbg3i0qEUZbC0VSoFgsjY3Rq3GUaNy/9cgjvXDdznuNAdCFdBIxrmzhUEdo2udp3xVuBat7kVsCYlcqCF4m53t7v8qx8CazW5flepQWiqBPjBzfPal1rb7GYPSjDZyr6XthADixasYN77fja0+axMaf8b3CDYlTcFNrBjX2tR2TKYuVWoQBGSIFQJ67a3MPXuhYNLqQh7eK/JReqI31uBLp74uNP1anVX/N3Mvvi43XUvjYNbABNa8sZZ7VoHMYaHXoQAdlvY8YWJUIFqKMbEQG6j5X5xBdVxrYBKvrBEgOCwSkZZovrp6GQvGYMNZJnGG6ADA77M0r1poZtHEAIRenTmHWOACGyW6Gd+aoMgkLLONB5lnuv/mYM5+BKL4gQ0jQsg1kHjUgTrSt8cFX3mIDTa0YdcbAgprWgiMGFrfjACMAKCBBHlYJWYfltOnEAvuIiDh5zmdHx9IAI/aOGPuDLCsVINNXEI4DaWK8AoYx3rTwtABAH0QjV4YARev+0lOIjJDYqQaGIregNMwHNYwjKHezk7anvLgQBsMIAZW5vYTAhvD0SAWB6Q6NsuC11c/3xuYnPRCL3QdW7hba4mCIECPax3vSlAhAIAB8r8plNEdCxwaw+ACAKYVsLRZWkGNPzihJAIEYLyldoYQa8TV096ewmhbfMgBwygN8YvHtcQ0CgoHAs5eyCr3xJUQw42KMKcV85z/0JgIH2UKAEQroBwmacFwdbgQU6aMIAk9/zpg2AAE7hJDlQbfTgUjq1sLQ71rrsBiL++unpAXJQcfL3raCcED8knduKkeC50TnvaCwCxtg8nxl+Vu94HkdlL2x0zxoEdw/fedQpsoZLItNxCw2QEjvxdGUDQAtAaMjt/iCGh+YhQOAdPeLQzIQgb8MG4RRrzojyeGbXhGE5/ATTkRKMERoBd52dvCAwMoArIyQ9jznl6ZdzrCgGtRr4VgwCJmJb2tLd0D/CAg30ApcO97wTQeNCFr/3CYdCxtJmRz/1CaMk5ELKBqKOPjMgmIQSKx00BGN399hvCuQUQyALJf4yT4/8m3BuNu/v3PwgtFYHL9GcMrDdlAyAR/HeAhuBpeBaAxMAYAXEDIoaAEvgHmTUAyTMMX5EEPUAZvoRVzqYFQvcQNlBJlod5RnBSTVAFwzaBLEgIKhgEC3Ab4fMSTrAuPANvORACTnAW3QQW1aA6fgB7pbV+LViEhTAAIMAEP1NfxzEDtAZvftIZ1CJqw3cDxVdCRpiFhpA+RZBAQREUXoaDVrg3P4N9OaB9WpiGhlAABCcAJeAHk8B2zqYfrZcTPbh++qeGevgHNZBtqNED+QJvfyQENxACQJN/e5iIh1AEEON4vDYiinUDsWKAiliJhlAFPOJ3eRYNRuBg1WaJoDj/CMMVBD0gbsPQfLAFVXoDU+8WZGIiAg+SBFalH92Wc8TEdaGYi4cwF/+EAxy2LtjXUVAiIriWVUjAbEhAdA2BBDWYE0bgaceni9JYCEzwaX5QLgmEBE7DEOOwbxG1Sx3UAwIQEMjxT0UQcNOYjofABJgYBFOmGNwUFtxUdIbEEFVmBPhUBBVQANunjv64CMPFVCBCIjgwA18BUUMVEDkAAFpwB542W/8YkaYxZ0wgAGJAUdBXTz9DbTEgORL5kdzAAHRQAAwQj1kVBPsYjSC5ks9SBRvwcytlaZbGkjRpEQUHMV+BJUBzST4gDtwUFECDBF+IMb5ACdHgbpURENek/xb3Ui8L8GvDEg355gTUwFBrpVjRAITAZB/UVpNeiRQWYGkl9GQcczEYox8+MB1hsS4gEiE5ARc8oAXMlhn7gBxxATQ3oI3UcBxFSS29MAk3IAI8MABMFR9feZh2MQBFUAD7SAcnBFVD4Qf/8GYSwAMcgzFHYC3IdBl4EIZrgQOSdwR/NA3l9T2L9RXvwQ/6QFoDUAEVYAGIGZvLsQEbBUQMhUwaszdUWUk+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
  <p:tag name="MIO_HDS" val="True"/>
  <p:tag name="MIO_EK" val="2375"/>
  <p:tag name="MIO_UPDATE" val="True"/>
  <p:tag name="MIO_VERSION" val="30.11.2012 11:40:17"/>
  <p:tag name="MIO_DBID" val="ED9FF2F2-6643-46BA-B685-7D49126FFAFF"/>
</p:tagLst>
</file>

<file path=ppt/tags/tag5.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7.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ags/tag8.xml><?xml version="1.0" encoding="utf-8"?>
<p:tagLst xmlns:a="http://schemas.openxmlformats.org/drawingml/2006/main" xmlns:r="http://schemas.openxmlformats.org/officeDocument/2006/relationships" xmlns:p="http://schemas.openxmlformats.org/presentationml/2006/main">
  <p:tag name="MIO_USER_INPUT_REQUIRED" val="Sender information;Please enter the sender information:"/>
  <p:tag name="MIO_USER_INPUT_TEXT" val="Text"/>
</p:tagLst>
</file>

<file path=ppt/tags/tag9.xml><?xml version="1.0" encoding="utf-8"?>
<p:tagLst xmlns:a="http://schemas.openxmlformats.org/drawingml/2006/main" xmlns:r="http://schemas.openxmlformats.org/officeDocument/2006/relationships" xmlns:p="http://schemas.openxmlformats.org/presentationml/2006/main">
  <p:tag name="MIO_USER_INPUT_OPTIONS" val="Public;Internal;Confidential"/>
  <p:tag name="MIO_USER_INPUT_REQUIRED" val="Classification and Control of Information;Please select the level of confidentiality:"/>
</p:tagLst>
</file>

<file path=ppt/theme/theme1.xml><?xml version="1.0" encoding="utf-8"?>
<a:theme xmlns:a="http://schemas.openxmlformats.org/drawingml/2006/main" name="Continental AG, 4x3">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err="1" smtClean="0">
            <a:solidFill>
              <a:schemeClr val="bg2">
                <a:lumMod val="10000"/>
              </a:schemeClr>
            </a:solidFill>
          </a:defRPr>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ontinental Screen">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
      <a:clrScheme name="Continental Print">
        <a:dk1>
          <a:srgbClr val="000000"/>
        </a:dk1>
        <a:lt1>
          <a:srgbClr val="FFFFFF"/>
        </a:lt1>
        <a:dk2>
          <a:srgbClr val="000000"/>
        </a:dk2>
        <a:lt2>
          <a:srgbClr val="FFFFFF"/>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Continental 2013-06-21">
      <a:dk1>
        <a:srgbClr val="000000"/>
      </a:dk1>
      <a:lt1>
        <a:srgbClr val="FFFFFF"/>
      </a:lt1>
      <a:dk2>
        <a:srgbClr val="FFFFFF"/>
      </a:dk2>
      <a:lt2>
        <a:srgbClr val="EBEBEB"/>
      </a:lt2>
      <a:accent1>
        <a:srgbClr val="FFA500"/>
      </a:accent1>
      <a:accent2>
        <a:srgbClr val="BF7300"/>
      </a:accent2>
      <a:accent3>
        <a:srgbClr val="E28700"/>
      </a:accent3>
      <a:accent4>
        <a:srgbClr val="FFC266"/>
      </a:accent4>
      <a:accent5>
        <a:srgbClr val="5F5F5F"/>
      </a:accent5>
      <a:accent6>
        <a:srgbClr val="262626"/>
      </a:accent6>
      <a:hlink>
        <a:srgbClr val="FFA500"/>
      </a:hlink>
      <a:folHlink>
        <a:srgbClr val="777777"/>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006a9c5-d130-408c-bc8e-3b5ecdb17aa0}" enabled="1" method="Standard" siteId="{8d4b558f-7b2e-40ba-ad1f-e04d79e6265a}" contentBits="2" removed="0"/>
</clbl:labelList>
</file>

<file path=docProps/app.xml><?xml version="1.0" encoding="utf-8"?>
<Properties xmlns="http://schemas.openxmlformats.org/officeDocument/2006/extended-properties" xmlns:vt="http://schemas.openxmlformats.org/officeDocument/2006/docPropsVTypes">
  <Template/>
  <TotalTime>0</TotalTime>
  <Words>630</Words>
  <Application>Microsoft Office PowerPoint</Application>
  <PresentationFormat>On-screen Show (4:3)</PresentationFormat>
  <Paragraphs>56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vt:lpstr>
      <vt:lpstr>Arial (Body)</vt:lpstr>
      <vt:lpstr>Calibri</vt:lpstr>
      <vt:lpstr>Continental Stag Sans Light</vt:lpstr>
      <vt:lpstr>Continental Stag Sans Med</vt:lpstr>
      <vt:lpstr>Times New Roman</vt:lpstr>
      <vt:lpstr>Continental AG, 4x3</vt:lpstr>
      <vt:lpstr>Continental Automotive Serbia d.o.o. Novi Sad</vt:lpstr>
      <vt:lpstr>Our company:</vt:lpstr>
      <vt:lpstr>Research and Development Center Novi Sad (R&amp;D)</vt:lpstr>
      <vt:lpstr>Factory in Novi Sad</vt:lpstr>
      <vt:lpstr>Intern in Finance Department – JOB DESCRIPTION</vt:lpstr>
      <vt:lpstr>PowerPoint Presentation</vt:lpstr>
      <vt:lpstr>PowerPoint Presentation</vt:lpstr>
    </vt:vector>
  </TitlesOfParts>
  <Company>Continental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Divac, Anica (uic74259)</dc:creator>
  <cp:lastModifiedBy>Djordjevic, Dragana (uie10612)</cp:lastModifiedBy>
  <cp:revision>102</cp:revision>
  <dcterms:created xsi:type="dcterms:W3CDTF">2020-09-08T08:29:31Z</dcterms:created>
  <dcterms:modified xsi:type="dcterms:W3CDTF">2023-01-31T09:40:31Z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06a9c5-d130-408c-bc8e-3b5ecdb17aa0_Enabled">
    <vt:lpwstr>true</vt:lpwstr>
  </property>
  <property fmtid="{D5CDD505-2E9C-101B-9397-08002B2CF9AE}" pid="3" name="MSIP_Label_6006a9c5-d130-408c-bc8e-3b5ecdb17aa0_SetDate">
    <vt:lpwstr>2022-08-23T10:45:02Z</vt:lpwstr>
  </property>
  <property fmtid="{D5CDD505-2E9C-101B-9397-08002B2CF9AE}" pid="4" name="MSIP_Label_6006a9c5-d130-408c-bc8e-3b5ecdb17aa0_Method">
    <vt:lpwstr>Standard</vt:lpwstr>
  </property>
  <property fmtid="{D5CDD505-2E9C-101B-9397-08002B2CF9AE}" pid="5" name="MSIP_Label_6006a9c5-d130-408c-bc8e-3b5ecdb17aa0_Name">
    <vt:lpwstr>Recipients Have Full Control​</vt:lpwstr>
  </property>
  <property fmtid="{D5CDD505-2E9C-101B-9397-08002B2CF9AE}" pid="6" name="MSIP_Label_6006a9c5-d130-408c-bc8e-3b5ecdb17aa0_SiteId">
    <vt:lpwstr>8d4b558f-7b2e-40ba-ad1f-e04d79e6265a</vt:lpwstr>
  </property>
  <property fmtid="{D5CDD505-2E9C-101B-9397-08002B2CF9AE}" pid="7" name="MSIP_Label_6006a9c5-d130-408c-bc8e-3b5ecdb17aa0_ActionId">
    <vt:lpwstr>6c8a1168-74c6-4029-95c4-7ddbd68b1157</vt:lpwstr>
  </property>
  <property fmtid="{D5CDD505-2E9C-101B-9397-08002B2CF9AE}" pid="8" name="MSIP_Label_6006a9c5-d130-408c-bc8e-3b5ecdb17aa0_ContentBits">
    <vt:lpwstr>2</vt:lpwstr>
  </property>
</Properties>
</file>